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310" r:id="rId3"/>
    <p:sldId id="258" r:id="rId4"/>
    <p:sldId id="269" r:id="rId5"/>
    <p:sldId id="282" r:id="rId6"/>
    <p:sldId id="272" r:id="rId7"/>
    <p:sldId id="308" r:id="rId8"/>
    <p:sldId id="318" r:id="rId9"/>
    <p:sldId id="314" r:id="rId10"/>
    <p:sldId id="334" r:id="rId11"/>
    <p:sldId id="329" r:id="rId12"/>
    <p:sldId id="315" r:id="rId13"/>
    <p:sldId id="313" r:id="rId14"/>
    <p:sldId id="330" r:id="rId15"/>
    <p:sldId id="331" r:id="rId16"/>
    <p:sldId id="332" r:id="rId17"/>
    <p:sldId id="277" r:id="rId18"/>
    <p:sldId id="336" r:id="rId19"/>
    <p:sldId id="335" r:id="rId20"/>
  </p:sldIdLst>
  <p:sldSz cx="9144000" cy="5143500" type="screen16x9"/>
  <p:notesSz cx="6858000" cy="9144000"/>
  <p:embeddedFontLst>
    <p:embeddedFont>
      <p:font typeface="Bahnschrift SemiBold Condensed" panose="020B0502040204020203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erif Display" panose="020B0604020202020204" charset="0"/>
      <p:regular r:id="rId28"/>
      <p:italic r:id="rId29"/>
    </p:embeddedFont>
    <p:embeddedFont>
      <p:font typeface="DM Serif Text" panose="020B0604020202020204" charset="0"/>
      <p:regular r:id="rId30"/>
      <p:italic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man" id="{3919BD16-251F-437C-A6BC-F88E46282F02}">
          <p14:sldIdLst>
            <p14:sldId id="256"/>
            <p14:sldId id="310"/>
            <p14:sldId id="258"/>
            <p14:sldId id="269"/>
            <p14:sldId id="282"/>
          </p14:sldIdLst>
        </p14:section>
        <p14:section name="Rajas" id="{788BDA43-9EC2-4172-A547-096E7B87A75E}">
          <p14:sldIdLst>
            <p14:sldId id="272"/>
            <p14:sldId id="308"/>
            <p14:sldId id="318"/>
          </p14:sldIdLst>
        </p14:section>
        <p14:section name="Jai" id="{65153749-F6F1-42C9-8D62-57764F5220D4}">
          <p14:sldIdLst>
            <p14:sldId id="314"/>
            <p14:sldId id="334"/>
          </p14:sldIdLst>
        </p14:section>
        <p14:section name="Yen" id="{B300652A-9570-43CB-91B1-3EC9D4281333}">
          <p14:sldIdLst>
            <p14:sldId id="329"/>
            <p14:sldId id="315"/>
            <p14:sldId id="313"/>
          </p14:sldIdLst>
        </p14:section>
        <p14:section name="Zainab + Kailash" id="{A891EED5-6F51-4AC2-80DB-BA81A5BFEAEE}">
          <p14:sldIdLst>
            <p14:sldId id="330"/>
            <p14:sldId id="331"/>
            <p14:sldId id="332"/>
          </p14:sldIdLst>
        </p14:section>
        <p14:section name="Mansha" id="{14BD61C9-A010-4012-96BE-97B6FE6B460B}">
          <p14:sldIdLst>
            <p14:sldId id="277"/>
            <p14:sldId id="336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77">
          <p15:clr>
            <a:srgbClr val="9AA0A6"/>
          </p15:clr>
        </p15:guide>
        <p15:guide id="2" orient="horz" pos="2329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ra, Mansha" initials="KM" lastIdx="1" clrIdx="0">
    <p:extLst>
      <p:ext uri="{19B8F6BF-5375-455C-9EA6-DF929625EA0E}">
        <p15:presenceInfo xmlns:p15="http://schemas.microsoft.com/office/powerpoint/2012/main" userId="Kalra, Mansh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8BC"/>
    <a:srgbClr val="F7F7F7"/>
    <a:srgbClr val="CFFCBB"/>
    <a:srgbClr val="F7F56A"/>
    <a:srgbClr val="FFFD85"/>
    <a:srgbClr val="A9E092"/>
    <a:srgbClr val="336600"/>
    <a:srgbClr val="89F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EF8DF3-1362-1F9F-C284-749E0C5680AC}" v="14" dt="2022-02-20T22:33:09.609"/>
    <p1510:client id="{0B66BF70-363D-4114-8FA8-19CD8979C9D5}" v="86" dt="2022-02-20T20:24:53.628"/>
    <p1510:client id="{0BF8B31A-DE79-477F-9F27-B1EFA6717117}" v="10" dt="2022-02-20T22:41:13.865"/>
    <p1510:client id="{0C2C86BC-583B-4E68-92A0-AB1852C41F85}" v="30" dt="2022-02-20T22:49:10.427"/>
    <p1510:client id="{1CA2CEDC-E5F8-FE44-A15C-8D35F5DB99C6}" v="265" dt="2022-02-21T02:44:39.410"/>
    <p1510:client id="{25A36412-9D0A-9645-A4F7-79A5C072E6C8}" v="1390" dt="2022-02-20T23:03:44.920"/>
    <p1510:client id="{3743958C-C114-7D4B-8FB7-9EDFD7F6F0AF}" v="979" vWet="1005" dt="2022-02-20T21:31:25.710"/>
    <p1510:client id="{3E00C55A-6AF3-46F4-917B-27B6D86CF3D3}" v="40" dt="2022-02-20T20:33:10.943"/>
    <p1510:client id="{442D99F0-9CE6-4F41-AD96-2E73B13EDDC7}" v="188" dt="2022-02-20T21:37:10.751"/>
    <p1510:client id="{5972CD1A-CDE4-4215-BF04-CC4826FB9F2A}" v="555" vWet="556" dt="2022-02-20T23:06:24.370"/>
    <p1510:client id="{5D032DA0-B55A-49FF-B5FF-1CB0855DF0F6}" v="252" dt="2022-02-20T22:22:45.269"/>
    <p1510:client id="{5F7BD205-7144-4EE5-A9A5-FADD03659962}" v="25" dt="2022-02-20T23:01:53.973"/>
    <p1510:client id="{659E06D2-0622-4E9E-8962-440621375D58}" v="6" dt="2022-02-20T22:34:23.243"/>
    <p1510:client id="{65F1036A-7A77-48A8-9BDA-1A0797AF973A}" v="152" vWet="226" dt="2022-02-20T23:05:58.396"/>
    <p1510:client id="{9EA8BB17-96A8-5B49-BB0D-A4AE6E1183B3}" v="249" dt="2022-02-21T02:19:07.160"/>
    <p1510:client id="{A8538A37-E874-4EA1-A6E2-8AEF22BE03DC}" v="106" dt="2022-02-20T21:17:58.756"/>
    <p1510:client id="{D7FA88A9-1C64-D242-8C14-8B5DC43911BC}" v="238" dt="2022-02-20T23:06:44.772"/>
    <p1510:client id="{D94D92A7-17D6-4025-98B3-656F56ADF875}" v="509" dt="2022-02-21T02:23:13.869"/>
    <p1510:client id="{D9878D1B-834C-F4DB-F3AA-6BF94719C506}" v="51" dt="2022-02-20T20:29:38.808"/>
  </p1510:revLst>
</p1510:revInfo>
</file>

<file path=ppt/tableStyles.xml><?xml version="1.0" encoding="utf-8"?>
<a:tblStyleLst xmlns:a="http://schemas.openxmlformats.org/drawingml/2006/main" def="{30B4A890-4DA8-4178-BBAE-3FA748834B70}">
  <a:tblStyle styleId="{30B4A890-4DA8-4178-BBAE-3FA748834B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6257FF-BC24-4A84-8837-51BC18FF5F0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777"/>
        <p:guide orient="horz" pos="232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 Woo Lee" userId="0dd347b1-1a21-4bd1-b2d5-5cde1f872857" providerId="ADAL" clId="{1CA2CEDC-E5F8-FE44-A15C-8D35F5DB99C6}"/>
    <pc:docChg chg="undo custSel modSld">
      <pc:chgData name="Jai Woo Lee" userId="0dd347b1-1a21-4bd1-b2d5-5cde1f872857" providerId="ADAL" clId="{1CA2CEDC-E5F8-FE44-A15C-8D35F5DB99C6}" dt="2022-02-21T02:44:39.409" v="264"/>
      <pc:docMkLst>
        <pc:docMk/>
      </pc:docMkLst>
      <pc:sldChg chg="addSp delSp modSp mod modAnim">
        <pc:chgData name="Jai Woo Lee" userId="0dd347b1-1a21-4bd1-b2d5-5cde1f872857" providerId="ADAL" clId="{1CA2CEDC-E5F8-FE44-A15C-8D35F5DB99C6}" dt="2022-02-21T02:44:39.409" v="264"/>
        <pc:sldMkLst>
          <pc:docMk/>
          <pc:sldMk cId="3526181917" sldId="314"/>
        </pc:sldMkLst>
        <pc:spChg chg="add mod topLvl">
          <ac:chgData name="Jai Woo Lee" userId="0dd347b1-1a21-4bd1-b2d5-5cde1f872857" providerId="ADAL" clId="{1CA2CEDC-E5F8-FE44-A15C-8D35F5DB99C6}" dt="2022-02-21T02:20:32.706" v="166" actId="113"/>
          <ac:spMkLst>
            <pc:docMk/>
            <pc:sldMk cId="3526181917" sldId="314"/>
            <ac:spMk id="2" creationId="{08C814A2-130F-0D4B-A8AB-8A1A26113B45}"/>
          </ac:spMkLst>
        </pc:spChg>
        <pc:spChg chg="mod">
          <ac:chgData name="Jai Woo Lee" userId="0dd347b1-1a21-4bd1-b2d5-5cde1f872857" providerId="ADAL" clId="{1CA2CEDC-E5F8-FE44-A15C-8D35F5DB99C6}" dt="2022-02-21T02:37:56.878" v="181" actId="1076"/>
          <ac:spMkLst>
            <pc:docMk/>
            <pc:sldMk cId="3526181917" sldId="314"/>
            <ac:spMk id="5" creationId="{46F791D9-4E9E-4452-AEE8-E89FC02DD8B4}"/>
          </ac:spMkLst>
        </pc:spChg>
        <pc:spChg chg="add mod">
          <ac:chgData name="Jai Woo Lee" userId="0dd347b1-1a21-4bd1-b2d5-5cde1f872857" providerId="ADAL" clId="{1CA2CEDC-E5F8-FE44-A15C-8D35F5DB99C6}" dt="2022-02-21T02:39:06.500" v="184" actId="14100"/>
          <ac:spMkLst>
            <pc:docMk/>
            <pc:sldMk cId="3526181917" sldId="314"/>
            <ac:spMk id="6" creationId="{7A7B687D-741C-9241-8895-45E1A8956B33}"/>
          </ac:spMkLst>
        </pc:spChg>
        <pc:spChg chg="add mod">
          <ac:chgData name="Jai Woo Lee" userId="0dd347b1-1a21-4bd1-b2d5-5cde1f872857" providerId="ADAL" clId="{1CA2CEDC-E5F8-FE44-A15C-8D35F5DB99C6}" dt="2022-02-21T02:44:24.566" v="260" actId="20577"/>
          <ac:spMkLst>
            <pc:docMk/>
            <pc:sldMk cId="3526181917" sldId="314"/>
            <ac:spMk id="11" creationId="{1DDBEE45-00CB-8444-9EF5-26BF67C3DE3B}"/>
          </ac:spMkLst>
        </pc:spChg>
        <pc:spChg chg="add mod">
          <ac:chgData name="Jai Woo Lee" userId="0dd347b1-1a21-4bd1-b2d5-5cde1f872857" providerId="ADAL" clId="{1CA2CEDC-E5F8-FE44-A15C-8D35F5DB99C6}" dt="2022-02-21T02:12:59.469" v="13" actId="1038"/>
          <ac:spMkLst>
            <pc:docMk/>
            <pc:sldMk cId="3526181917" sldId="314"/>
            <ac:spMk id="14" creationId="{C7B50F98-C7E3-4043-B426-4F920A330D27}"/>
          </ac:spMkLst>
        </pc:spChg>
        <pc:spChg chg="mod">
          <ac:chgData name="Jai Woo Lee" userId="0dd347b1-1a21-4bd1-b2d5-5cde1f872857" providerId="ADAL" clId="{1CA2CEDC-E5F8-FE44-A15C-8D35F5DB99C6}" dt="2022-02-21T02:20:38.267" v="167" actId="1076"/>
          <ac:spMkLst>
            <pc:docMk/>
            <pc:sldMk cId="3526181917" sldId="314"/>
            <ac:spMk id="15" creationId="{3E0A83E5-E02E-AB46-87E8-858D994B32B0}"/>
          </ac:spMkLst>
        </pc:spChg>
        <pc:spChg chg="add mod">
          <ac:chgData name="Jai Woo Lee" userId="0dd347b1-1a21-4bd1-b2d5-5cde1f872857" providerId="ADAL" clId="{1CA2CEDC-E5F8-FE44-A15C-8D35F5DB99C6}" dt="2022-02-21T02:13:09.340" v="15" actId="1076"/>
          <ac:spMkLst>
            <pc:docMk/>
            <pc:sldMk cId="3526181917" sldId="314"/>
            <ac:spMk id="18" creationId="{C8131011-A79E-6E47-8DD6-89CB032B0960}"/>
          </ac:spMkLst>
        </pc:spChg>
        <pc:spChg chg="add mod">
          <ac:chgData name="Jai Woo Lee" userId="0dd347b1-1a21-4bd1-b2d5-5cde1f872857" providerId="ADAL" clId="{1CA2CEDC-E5F8-FE44-A15C-8D35F5DB99C6}" dt="2022-02-21T02:13:31.259" v="23" actId="1076"/>
          <ac:spMkLst>
            <pc:docMk/>
            <pc:sldMk cId="3526181917" sldId="314"/>
            <ac:spMk id="19" creationId="{DE719ADC-C547-D941-A7F0-BC40C3C390C6}"/>
          </ac:spMkLst>
        </pc:spChg>
        <pc:spChg chg="add mod">
          <ac:chgData name="Jai Woo Lee" userId="0dd347b1-1a21-4bd1-b2d5-5cde1f872857" providerId="ADAL" clId="{1CA2CEDC-E5F8-FE44-A15C-8D35F5DB99C6}" dt="2022-02-21T02:13:24.252" v="21" actId="1036"/>
          <ac:spMkLst>
            <pc:docMk/>
            <pc:sldMk cId="3526181917" sldId="314"/>
            <ac:spMk id="20" creationId="{07637C9D-4B9A-0649-A04B-8CA51E4858E9}"/>
          </ac:spMkLst>
        </pc:spChg>
        <pc:spChg chg="add del mod topLvl">
          <ac:chgData name="Jai Woo Lee" userId="0dd347b1-1a21-4bd1-b2d5-5cde1f872857" providerId="ADAL" clId="{1CA2CEDC-E5F8-FE44-A15C-8D35F5DB99C6}" dt="2022-02-21T02:19:18.282" v="141" actId="478"/>
          <ac:spMkLst>
            <pc:docMk/>
            <pc:sldMk cId="3526181917" sldId="314"/>
            <ac:spMk id="21" creationId="{21F7E2AC-B6D3-E04F-96B5-275AB1C1C7FD}"/>
          </ac:spMkLst>
        </pc:spChg>
        <pc:spChg chg="add mod">
          <ac:chgData name="Jai Woo Lee" userId="0dd347b1-1a21-4bd1-b2d5-5cde1f872857" providerId="ADAL" clId="{1CA2CEDC-E5F8-FE44-A15C-8D35F5DB99C6}" dt="2022-02-21T02:36:13.286" v="180" actId="1076"/>
          <ac:spMkLst>
            <pc:docMk/>
            <pc:sldMk cId="3526181917" sldId="314"/>
            <ac:spMk id="22" creationId="{1AE2208F-01D9-0F45-A666-CC8D32FE9FFF}"/>
          </ac:spMkLst>
        </pc:spChg>
        <pc:spChg chg="add mod">
          <ac:chgData name="Jai Woo Lee" userId="0dd347b1-1a21-4bd1-b2d5-5cde1f872857" providerId="ADAL" clId="{1CA2CEDC-E5F8-FE44-A15C-8D35F5DB99C6}" dt="2022-02-21T02:36:11.186" v="179" actId="14100"/>
          <ac:spMkLst>
            <pc:docMk/>
            <pc:sldMk cId="3526181917" sldId="314"/>
            <ac:spMk id="23" creationId="{64C7D338-84F1-B145-8ED9-4C242A9C20C6}"/>
          </ac:spMkLst>
        </pc:spChg>
        <pc:spChg chg="add del mod">
          <ac:chgData name="Jai Woo Lee" userId="0dd347b1-1a21-4bd1-b2d5-5cde1f872857" providerId="ADAL" clId="{1CA2CEDC-E5F8-FE44-A15C-8D35F5DB99C6}" dt="2022-02-21T02:43:49.174" v="239"/>
          <ac:spMkLst>
            <pc:docMk/>
            <pc:sldMk cId="3526181917" sldId="314"/>
            <ac:spMk id="35" creationId="{76587B64-C6A3-4047-BA45-063B679C49EB}"/>
          </ac:spMkLst>
        </pc:spChg>
        <pc:spChg chg="add mod">
          <ac:chgData name="Jai Woo Lee" userId="0dd347b1-1a21-4bd1-b2d5-5cde1f872857" providerId="ADAL" clId="{1CA2CEDC-E5F8-FE44-A15C-8D35F5DB99C6}" dt="2022-02-21T02:44:31.447" v="263" actId="1076"/>
          <ac:spMkLst>
            <pc:docMk/>
            <pc:sldMk cId="3526181917" sldId="314"/>
            <ac:spMk id="38" creationId="{B8923E0B-8568-A84C-B3D4-C3101673F189}"/>
          </ac:spMkLst>
        </pc:spChg>
        <pc:grpChg chg="add del mod">
          <ac:chgData name="Jai Woo Lee" userId="0dd347b1-1a21-4bd1-b2d5-5cde1f872857" providerId="ADAL" clId="{1CA2CEDC-E5F8-FE44-A15C-8D35F5DB99C6}" dt="2022-02-21T02:16:08.381" v="110" actId="165"/>
          <ac:grpSpMkLst>
            <pc:docMk/>
            <pc:sldMk cId="3526181917" sldId="314"/>
            <ac:grpSpMk id="4" creationId="{BD31D54D-65F8-1B4A-A2AD-67D699AA7A4F}"/>
          </ac:grpSpMkLst>
        </pc:grpChg>
        <pc:picChg chg="mod">
          <ac:chgData name="Jai Woo Lee" userId="0dd347b1-1a21-4bd1-b2d5-5cde1f872857" providerId="ADAL" clId="{1CA2CEDC-E5F8-FE44-A15C-8D35F5DB99C6}" dt="2022-02-21T02:36:01.673" v="175" actId="1076"/>
          <ac:picMkLst>
            <pc:docMk/>
            <pc:sldMk cId="3526181917" sldId="314"/>
            <ac:picMk id="3" creationId="{031D24EB-0040-4364-90B9-D8F05DD8AAA3}"/>
          </ac:picMkLst>
        </pc:picChg>
        <pc:picChg chg="add del mod">
          <ac:chgData name="Jai Woo Lee" userId="0dd347b1-1a21-4bd1-b2d5-5cde1f872857" providerId="ADAL" clId="{1CA2CEDC-E5F8-FE44-A15C-8D35F5DB99C6}" dt="2022-02-21T02:43:49.174" v="239"/>
          <ac:picMkLst>
            <pc:docMk/>
            <pc:sldMk cId="3526181917" sldId="314"/>
            <ac:picMk id="33" creationId="{36E7086A-E783-2B4C-BAF3-E7404785516B}"/>
          </ac:picMkLst>
        </pc:picChg>
        <pc:cxnChg chg="add del mod">
          <ac:chgData name="Jai Woo Lee" userId="0dd347b1-1a21-4bd1-b2d5-5cde1f872857" providerId="ADAL" clId="{1CA2CEDC-E5F8-FE44-A15C-8D35F5DB99C6}" dt="2022-02-21T02:42:47.168" v="189" actId="478"/>
          <ac:cxnSpMkLst>
            <pc:docMk/>
            <pc:sldMk cId="3526181917" sldId="314"/>
            <ac:cxnSpMk id="8" creationId="{BACCC284-7F80-424F-855A-FFD5AFC2692D}"/>
          </ac:cxnSpMkLst>
        </pc:cxnChg>
        <pc:cxnChg chg="add mod">
          <ac:chgData name="Jai Woo Lee" userId="0dd347b1-1a21-4bd1-b2d5-5cde1f872857" providerId="ADAL" clId="{1CA2CEDC-E5F8-FE44-A15C-8D35F5DB99C6}" dt="2022-02-21T02:43:45.497" v="237" actId="1076"/>
          <ac:cxnSpMkLst>
            <pc:docMk/>
            <pc:sldMk cId="3526181917" sldId="314"/>
            <ac:cxnSpMk id="10" creationId="{44384B2C-A8E0-0041-948B-D7CFD31C2260}"/>
          </ac:cxnSpMkLst>
        </pc:cxnChg>
        <pc:cxnChg chg="add del mod">
          <ac:chgData name="Jai Woo Lee" userId="0dd347b1-1a21-4bd1-b2d5-5cde1f872857" providerId="ADAL" clId="{1CA2CEDC-E5F8-FE44-A15C-8D35F5DB99C6}" dt="2022-02-21T02:43:49.174" v="239"/>
          <ac:cxnSpMkLst>
            <pc:docMk/>
            <pc:sldMk cId="3526181917" sldId="314"/>
            <ac:cxnSpMk id="34" creationId="{DCFBFE67-ED38-9845-88E9-9B15DAC373BB}"/>
          </ac:cxnSpMkLst>
        </pc:cxnChg>
        <pc:cxnChg chg="add mod">
          <ac:chgData name="Jai Woo Lee" userId="0dd347b1-1a21-4bd1-b2d5-5cde1f872857" providerId="ADAL" clId="{1CA2CEDC-E5F8-FE44-A15C-8D35F5DB99C6}" dt="2022-02-21T02:44:31.447" v="263" actId="1076"/>
          <ac:cxnSpMkLst>
            <pc:docMk/>
            <pc:sldMk cId="3526181917" sldId="314"/>
            <ac:cxnSpMk id="36" creationId="{54835876-0F42-C047-A089-71711FA28130}"/>
          </ac:cxnSpMkLst>
        </pc:cxnChg>
      </pc:sldChg>
    </pc:docChg>
  </pc:docChgLst>
  <pc:docChgLst>
    <pc:chgData name="Yen Tsz Huang" userId="8e1c297d-5bca-4dab-bb8d-a5723db26847" providerId="ADAL" clId="{9EA8BB17-96A8-5B49-BB0D-A4AE6E1183B3}"/>
    <pc:docChg chg="undo custSel addSld delSld modSld delMainMaster modSection">
      <pc:chgData name="Yen Tsz Huang" userId="8e1c297d-5bca-4dab-bb8d-a5723db26847" providerId="ADAL" clId="{9EA8BB17-96A8-5B49-BB0D-A4AE6E1183B3}" dt="2022-02-21T02:19:07.160" v="248" actId="1037"/>
      <pc:docMkLst>
        <pc:docMk/>
      </pc:docMkLst>
      <pc:sldChg chg="add">
        <pc:chgData name="Yen Tsz Huang" userId="8e1c297d-5bca-4dab-bb8d-a5723db26847" providerId="ADAL" clId="{9EA8BB17-96A8-5B49-BB0D-A4AE6E1183B3}" dt="2022-02-20T23:43:02.252" v="35"/>
        <pc:sldMkLst>
          <pc:docMk/>
          <pc:sldMk cId="648787408" sldId="282"/>
        </pc:sldMkLst>
      </pc:sldChg>
      <pc:sldChg chg="modSp">
        <pc:chgData name="Yen Tsz Huang" userId="8e1c297d-5bca-4dab-bb8d-a5723db26847" providerId="ADAL" clId="{9EA8BB17-96A8-5B49-BB0D-A4AE6E1183B3}" dt="2022-02-21T01:48:56.020" v="243" actId="20577"/>
        <pc:sldMkLst>
          <pc:docMk/>
          <pc:sldMk cId="200455844" sldId="313"/>
        </pc:sldMkLst>
        <pc:spChg chg="mod">
          <ac:chgData name="Yen Tsz Huang" userId="8e1c297d-5bca-4dab-bb8d-a5723db26847" providerId="ADAL" clId="{9EA8BB17-96A8-5B49-BB0D-A4AE6E1183B3}" dt="2022-02-21T01:47:46.221" v="175" actId="20577"/>
          <ac:spMkLst>
            <pc:docMk/>
            <pc:sldMk cId="200455844" sldId="313"/>
            <ac:spMk id="48" creationId="{0D6F9410-74C9-C748-83A3-20E94BD8A1B5}"/>
          </ac:spMkLst>
        </pc:spChg>
        <pc:spChg chg="mod">
          <ac:chgData name="Yen Tsz Huang" userId="8e1c297d-5bca-4dab-bb8d-a5723db26847" providerId="ADAL" clId="{9EA8BB17-96A8-5B49-BB0D-A4AE6E1183B3}" dt="2022-02-21T01:48:15.219" v="209" actId="1076"/>
          <ac:spMkLst>
            <pc:docMk/>
            <pc:sldMk cId="200455844" sldId="313"/>
            <ac:spMk id="636" creationId="{00000000-0000-0000-0000-000000000000}"/>
          </ac:spMkLst>
        </pc:spChg>
        <pc:spChg chg="mod">
          <ac:chgData name="Yen Tsz Huang" userId="8e1c297d-5bca-4dab-bb8d-a5723db26847" providerId="ADAL" clId="{9EA8BB17-96A8-5B49-BB0D-A4AE6E1183B3}" dt="2022-02-20T23:53:24.083" v="121" actId="1076"/>
          <ac:spMkLst>
            <pc:docMk/>
            <pc:sldMk cId="200455844" sldId="313"/>
            <ac:spMk id="637" creationId="{00000000-0000-0000-0000-000000000000}"/>
          </ac:spMkLst>
        </pc:spChg>
        <pc:spChg chg="mod">
          <ac:chgData name="Yen Tsz Huang" userId="8e1c297d-5bca-4dab-bb8d-a5723db26847" providerId="ADAL" clId="{9EA8BB17-96A8-5B49-BB0D-A4AE6E1183B3}" dt="2022-02-21T01:48:56.020" v="243" actId="20577"/>
          <ac:spMkLst>
            <pc:docMk/>
            <pc:sldMk cId="200455844" sldId="313"/>
            <ac:spMk id="646" creationId="{00000000-0000-0000-0000-000000000000}"/>
          </ac:spMkLst>
        </pc:spChg>
      </pc:sldChg>
      <pc:sldChg chg="modSp">
        <pc:chgData name="Yen Tsz Huang" userId="8e1c297d-5bca-4dab-bb8d-a5723db26847" providerId="ADAL" clId="{9EA8BB17-96A8-5B49-BB0D-A4AE6E1183B3}" dt="2022-02-21T01:57:50.056" v="246" actId="1076"/>
        <pc:sldMkLst>
          <pc:docMk/>
          <pc:sldMk cId="3783812870" sldId="315"/>
        </pc:sldMkLst>
        <pc:spChg chg="mod">
          <ac:chgData name="Yen Tsz Huang" userId="8e1c297d-5bca-4dab-bb8d-a5723db26847" providerId="ADAL" clId="{9EA8BB17-96A8-5B49-BB0D-A4AE6E1183B3}" dt="2022-02-21T01:57:50.056" v="246" actId="1076"/>
          <ac:spMkLst>
            <pc:docMk/>
            <pc:sldMk cId="3783812870" sldId="315"/>
            <ac:spMk id="10" creationId="{E65A4C3E-719E-4E31-B973-45126A7837ED}"/>
          </ac:spMkLst>
        </pc:spChg>
        <pc:spChg chg="mod">
          <ac:chgData name="Yen Tsz Huang" userId="8e1c297d-5bca-4dab-bb8d-a5723db26847" providerId="ADAL" clId="{9EA8BB17-96A8-5B49-BB0D-A4AE6E1183B3}" dt="2022-02-20T23:52:18.405" v="77" actId="1076"/>
          <ac:spMkLst>
            <pc:docMk/>
            <pc:sldMk cId="3783812870" sldId="315"/>
            <ac:spMk id="24" creationId="{7019E140-6709-5548-B06B-4D07F56D7EAE}"/>
          </ac:spMkLst>
        </pc:spChg>
        <pc:spChg chg="mod">
          <ac:chgData name="Yen Tsz Huang" userId="8e1c297d-5bca-4dab-bb8d-a5723db26847" providerId="ADAL" clId="{9EA8BB17-96A8-5B49-BB0D-A4AE6E1183B3}" dt="2022-02-20T23:52:58.958" v="119" actId="1076"/>
          <ac:spMkLst>
            <pc:docMk/>
            <pc:sldMk cId="3783812870" sldId="315"/>
            <ac:spMk id="36" creationId="{CA655966-A92A-6E49-B252-1A569AD2A4D4}"/>
          </ac:spMkLst>
        </pc:spChg>
        <pc:spChg chg="mod">
          <ac:chgData name="Yen Tsz Huang" userId="8e1c297d-5bca-4dab-bb8d-a5723db26847" providerId="ADAL" clId="{9EA8BB17-96A8-5B49-BB0D-A4AE6E1183B3}" dt="2022-02-20T23:52:54.966" v="118" actId="1076"/>
          <ac:spMkLst>
            <pc:docMk/>
            <pc:sldMk cId="3783812870" sldId="315"/>
            <ac:spMk id="43" creationId="{973BBE08-69C8-D24E-87F0-FCE8CA465238}"/>
          </ac:spMkLst>
        </pc:spChg>
      </pc:sldChg>
      <pc:sldChg chg="modSp">
        <pc:chgData name="Yen Tsz Huang" userId="8e1c297d-5bca-4dab-bb8d-a5723db26847" providerId="ADAL" clId="{9EA8BB17-96A8-5B49-BB0D-A4AE6E1183B3}" dt="2022-02-21T02:19:07.160" v="248" actId="1037"/>
        <pc:sldMkLst>
          <pc:docMk/>
          <pc:sldMk cId="1071877931" sldId="329"/>
        </pc:sldMkLst>
        <pc:spChg chg="mod">
          <ac:chgData name="Yen Tsz Huang" userId="8e1c297d-5bca-4dab-bb8d-a5723db26847" providerId="ADAL" clId="{9EA8BB17-96A8-5B49-BB0D-A4AE6E1183B3}" dt="2022-02-21T02:19:07.160" v="248" actId="1037"/>
          <ac:spMkLst>
            <pc:docMk/>
            <pc:sldMk cId="1071877931" sldId="329"/>
            <ac:spMk id="3" creationId="{E569D1EC-FB39-0341-92B3-2143314A0816}"/>
          </ac:spMkLst>
        </pc:spChg>
      </pc:sldChg>
      <pc:sldMasterChg chg="del delSldLayout">
        <pc:chgData name="Yen Tsz Huang" userId="8e1c297d-5bca-4dab-bb8d-a5723db26847" providerId="ADAL" clId="{9EA8BB17-96A8-5B49-BB0D-A4AE6E1183B3}" dt="2022-02-20T23:42:58.383" v="34" actId="2696"/>
        <pc:sldMasterMkLst>
          <pc:docMk/>
          <pc:sldMasterMk cId="3368686371" sldId="2147501375"/>
        </pc:sldMasterMkLst>
        <pc:sldLayoutChg chg="del">
          <pc:chgData name="Yen Tsz Huang" userId="8e1c297d-5bca-4dab-bb8d-a5723db26847" providerId="ADAL" clId="{9EA8BB17-96A8-5B49-BB0D-A4AE6E1183B3}" dt="2022-02-20T23:42:58.341" v="1" actId="2696"/>
          <pc:sldLayoutMkLst>
            <pc:docMk/>
            <pc:sldMasterMk cId="3368686371" sldId="2147501375"/>
            <pc:sldLayoutMk cId="2502266039" sldId="2147501376"/>
          </pc:sldLayoutMkLst>
        </pc:sldLayoutChg>
        <pc:sldLayoutChg chg="del">
          <pc:chgData name="Yen Tsz Huang" userId="8e1c297d-5bca-4dab-bb8d-a5723db26847" providerId="ADAL" clId="{9EA8BB17-96A8-5B49-BB0D-A4AE6E1183B3}" dt="2022-02-20T23:42:58.344" v="2" actId="2696"/>
          <pc:sldLayoutMkLst>
            <pc:docMk/>
            <pc:sldMasterMk cId="3368686371" sldId="2147501375"/>
            <pc:sldLayoutMk cId="1856127" sldId="2147501377"/>
          </pc:sldLayoutMkLst>
        </pc:sldLayoutChg>
        <pc:sldLayoutChg chg="del">
          <pc:chgData name="Yen Tsz Huang" userId="8e1c297d-5bca-4dab-bb8d-a5723db26847" providerId="ADAL" clId="{9EA8BB17-96A8-5B49-BB0D-A4AE6E1183B3}" dt="2022-02-20T23:42:58.346" v="3" actId="2696"/>
          <pc:sldLayoutMkLst>
            <pc:docMk/>
            <pc:sldMasterMk cId="3368686371" sldId="2147501375"/>
            <pc:sldLayoutMk cId="3011190231" sldId="2147501378"/>
          </pc:sldLayoutMkLst>
        </pc:sldLayoutChg>
        <pc:sldLayoutChg chg="del">
          <pc:chgData name="Yen Tsz Huang" userId="8e1c297d-5bca-4dab-bb8d-a5723db26847" providerId="ADAL" clId="{9EA8BB17-96A8-5B49-BB0D-A4AE6E1183B3}" dt="2022-02-20T23:42:58.347" v="4" actId="2696"/>
          <pc:sldLayoutMkLst>
            <pc:docMk/>
            <pc:sldMasterMk cId="3368686371" sldId="2147501375"/>
            <pc:sldLayoutMk cId="489530034" sldId="2147501379"/>
          </pc:sldLayoutMkLst>
        </pc:sldLayoutChg>
        <pc:sldLayoutChg chg="del">
          <pc:chgData name="Yen Tsz Huang" userId="8e1c297d-5bca-4dab-bb8d-a5723db26847" providerId="ADAL" clId="{9EA8BB17-96A8-5B49-BB0D-A4AE6E1183B3}" dt="2022-02-20T23:42:58.349" v="5" actId="2696"/>
          <pc:sldLayoutMkLst>
            <pc:docMk/>
            <pc:sldMasterMk cId="3368686371" sldId="2147501375"/>
            <pc:sldLayoutMk cId="3434293273" sldId="2147501380"/>
          </pc:sldLayoutMkLst>
        </pc:sldLayoutChg>
        <pc:sldLayoutChg chg="del">
          <pc:chgData name="Yen Tsz Huang" userId="8e1c297d-5bca-4dab-bb8d-a5723db26847" providerId="ADAL" clId="{9EA8BB17-96A8-5B49-BB0D-A4AE6E1183B3}" dt="2022-02-20T23:42:58.350" v="6" actId="2696"/>
          <pc:sldLayoutMkLst>
            <pc:docMk/>
            <pc:sldMasterMk cId="3368686371" sldId="2147501375"/>
            <pc:sldLayoutMk cId="609499575" sldId="2147501381"/>
          </pc:sldLayoutMkLst>
        </pc:sldLayoutChg>
        <pc:sldLayoutChg chg="del">
          <pc:chgData name="Yen Tsz Huang" userId="8e1c297d-5bca-4dab-bb8d-a5723db26847" providerId="ADAL" clId="{9EA8BB17-96A8-5B49-BB0D-A4AE6E1183B3}" dt="2022-02-20T23:42:58.352" v="7" actId="2696"/>
          <pc:sldLayoutMkLst>
            <pc:docMk/>
            <pc:sldMasterMk cId="3368686371" sldId="2147501375"/>
            <pc:sldLayoutMk cId="679649412" sldId="2147501382"/>
          </pc:sldLayoutMkLst>
        </pc:sldLayoutChg>
        <pc:sldLayoutChg chg="del">
          <pc:chgData name="Yen Tsz Huang" userId="8e1c297d-5bca-4dab-bb8d-a5723db26847" providerId="ADAL" clId="{9EA8BB17-96A8-5B49-BB0D-A4AE6E1183B3}" dt="2022-02-20T23:42:58.353" v="8" actId="2696"/>
          <pc:sldLayoutMkLst>
            <pc:docMk/>
            <pc:sldMasterMk cId="3368686371" sldId="2147501375"/>
            <pc:sldLayoutMk cId="3541756406" sldId="2147501383"/>
          </pc:sldLayoutMkLst>
        </pc:sldLayoutChg>
        <pc:sldLayoutChg chg="del">
          <pc:chgData name="Yen Tsz Huang" userId="8e1c297d-5bca-4dab-bb8d-a5723db26847" providerId="ADAL" clId="{9EA8BB17-96A8-5B49-BB0D-A4AE6E1183B3}" dt="2022-02-20T23:42:58.355" v="9" actId="2696"/>
          <pc:sldLayoutMkLst>
            <pc:docMk/>
            <pc:sldMasterMk cId="3368686371" sldId="2147501375"/>
            <pc:sldLayoutMk cId="3940054326" sldId="2147501384"/>
          </pc:sldLayoutMkLst>
        </pc:sldLayoutChg>
        <pc:sldLayoutChg chg="del">
          <pc:chgData name="Yen Tsz Huang" userId="8e1c297d-5bca-4dab-bb8d-a5723db26847" providerId="ADAL" clId="{9EA8BB17-96A8-5B49-BB0D-A4AE6E1183B3}" dt="2022-02-20T23:42:58.356" v="10" actId="2696"/>
          <pc:sldLayoutMkLst>
            <pc:docMk/>
            <pc:sldMasterMk cId="3368686371" sldId="2147501375"/>
            <pc:sldLayoutMk cId="150695412" sldId="2147501385"/>
          </pc:sldLayoutMkLst>
        </pc:sldLayoutChg>
        <pc:sldLayoutChg chg="del">
          <pc:chgData name="Yen Tsz Huang" userId="8e1c297d-5bca-4dab-bb8d-a5723db26847" providerId="ADAL" clId="{9EA8BB17-96A8-5B49-BB0D-A4AE6E1183B3}" dt="2022-02-20T23:42:58.357" v="11" actId="2696"/>
          <pc:sldLayoutMkLst>
            <pc:docMk/>
            <pc:sldMasterMk cId="3368686371" sldId="2147501375"/>
            <pc:sldLayoutMk cId="412162756" sldId="2147501386"/>
          </pc:sldLayoutMkLst>
        </pc:sldLayoutChg>
        <pc:sldLayoutChg chg="del">
          <pc:chgData name="Yen Tsz Huang" userId="8e1c297d-5bca-4dab-bb8d-a5723db26847" providerId="ADAL" clId="{9EA8BB17-96A8-5B49-BB0D-A4AE6E1183B3}" dt="2022-02-20T23:42:58.358" v="12" actId="2696"/>
          <pc:sldLayoutMkLst>
            <pc:docMk/>
            <pc:sldMasterMk cId="3368686371" sldId="2147501375"/>
            <pc:sldLayoutMk cId="517160919" sldId="2147501387"/>
          </pc:sldLayoutMkLst>
        </pc:sldLayoutChg>
        <pc:sldLayoutChg chg="del">
          <pc:chgData name="Yen Tsz Huang" userId="8e1c297d-5bca-4dab-bb8d-a5723db26847" providerId="ADAL" clId="{9EA8BB17-96A8-5B49-BB0D-A4AE6E1183B3}" dt="2022-02-20T23:42:58.359" v="13" actId="2696"/>
          <pc:sldLayoutMkLst>
            <pc:docMk/>
            <pc:sldMasterMk cId="3368686371" sldId="2147501375"/>
            <pc:sldLayoutMk cId="1422857225" sldId="2147501388"/>
          </pc:sldLayoutMkLst>
        </pc:sldLayoutChg>
        <pc:sldLayoutChg chg="del">
          <pc:chgData name="Yen Tsz Huang" userId="8e1c297d-5bca-4dab-bb8d-a5723db26847" providerId="ADAL" clId="{9EA8BB17-96A8-5B49-BB0D-A4AE6E1183B3}" dt="2022-02-20T23:42:58.362" v="14" actId="2696"/>
          <pc:sldLayoutMkLst>
            <pc:docMk/>
            <pc:sldMasterMk cId="3368686371" sldId="2147501375"/>
            <pc:sldLayoutMk cId="778905031" sldId="2147501389"/>
          </pc:sldLayoutMkLst>
        </pc:sldLayoutChg>
        <pc:sldLayoutChg chg="del">
          <pc:chgData name="Yen Tsz Huang" userId="8e1c297d-5bca-4dab-bb8d-a5723db26847" providerId="ADAL" clId="{9EA8BB17-96A8-5B49-BB0D-A4AE6E1183B3}" dt="2022-02-20T23:42:58.363" v="15" actId="2696"/>
          <pc:sldLayoutMkLst>
            <pc:docMk/>
            <pc:sldMasterMk cId="3368686371" sldId="2147501375"/>
            <pc:sldLayoutMk cId="1113154486" sldId="2147501390"/>
          </pc:sldLayoutMkLst>
        </pc:sldLayoutChg>
        <pc:sldLayoutChg chg="del">
          <pc:chgData name="Yen Tsz Huang" userId="8e1c297d-5bca-4dab-bb8d-a5723db26847" providerId="ADAL" clId="{9EA8BB17-96A8-5B49-BB0D-A4AE6E1183B3}" dt="2022-02-20T23:42:58.364" v="16" actId="2696"/>
          <pc:sldLayoutMkLst>
            <pc:docMk/>
            <pc:sldMasterMk cId="3368686371" sldId="2147501375"/>
            <pc:sldLayoutMk cId="2623744669" sldId="2147501391"/>
          </pc:sldLayoutMkLst>
        </pc:sldLayoutChg>
        <pc:sldLayoutChg chg="del">
          <pc:chgData name="Yen Tsz Huang" userId="8e1c297d-5bca-4dab-bb8d-a5723db26847" providerId="ADAL" clId="{9EA8BB17-96A8-5B49-BB0D-A4AE6E1183B3}" dt="2022-02-20T23:42:58.366" v="17" actId="2696"/>
          <pc:sldLayoutMkLst>
            <pc:docMk/>
            <pc:sldMasterMk cId="3368686371" sldId="2147501375"/>
            <pc:sldLayoutMk cId="942362353" sldId="2147501392"/>
          </pc:sldLayoutMkLst>
        </pc:sldLayoutChg>
        <pc:sldLayoutChg chg="del">
          <pc:chgData name="Yen Tsz Huang" userId="8e1c297d-5bca-4dab-bb8d-a5723db26847" providerId="ADAL" clId="{9EA8BB17-96A8-5B49-BB0D-A4AE6E1183B3}" dt="2022-02-20T23:42:58.367" v="18" actId="2696"/>
          <pc:sldLayoutMkLst>
            <pc:docMk/>
            <pc:sldMasterMk cId="3368686371" sldId="2147501375"/>
            <pc:sldLayoutMk cId="2787778011" sldId="2147501393"/>
          </pc:sldLayoutMkLst>
        </pc:sldLayoutChg>
        <pc:sldLayoutChg chg="del">
          <pc:chgData name="Yen Tsz Huang" userId="8e1c297d-5bca-4dab-bb8d-a5723db26847" providerId="ADAL" clId="{9EA8BB17-96A8-5B49-BB0D-A4AE6E1183B3}" dt="2022-02-20T23:42:58.369" v="19" actId="2696"/>
          <pc:sldLayoutMkLst>
            <pc:docMk/>
            <pc:sldMasterMk cId="3368686371" sldId="2147501375"/>
            <pc:sldLayoutMk cId="1226817858" sldId="2147501394"/>
          </pc:sldLayoutMkLst>
        </pc:sldLayoutChg>
        <pc:sldLayoutChg chg="del">
          <pc:chgData name="Yen Tsz Huang" userId="8e1c297d-5bca-4dab-bb8d-a5723db26847" providerId="ADAL" clId="{9EA8BB17-96A8-5B49-BB0D-A4AE6E1183B3}" dt="2022-02-20T23:42:58.370" v="20" actId="2696"/>
          <pc:sldLayoutMkLst>
            <pc:docMk/>
            <pc:sldMasterMk cId="3368686371" sldId="2147501375"/>
            <pc:sldLayoutMk cId="3167792372" sldId="2147501395"/>
          </pc:sldLayoutMkLst>
        </pc:sldLayoutChg>
        <pc:sldLayoutChg chg="del">
          <pc:chgData name="Yen Tsz Huang" userId="8e1c297d-5bca-4dab-bb8d-a5723db26847" providerId="ADAL" clId="{9EA8BB17-96A8-5B49-BB0D-A4AE6E1183B3}" dt="2022-02-20T23:42:58.371" v="21" actId="2696"/>
          <pc:sldLayoutMkLst>
            <pc:docMk/>
            <pc:sldMasterMk cId="3368686371" sldId="2147501375"/>
            <pc:sldLayoutMk cId="729413550" sldId="2147501396"/>
          </pc:sldLayoutMkLst>
        </pc:sldLayoutChg>
        <pc:sldLayoutChg chg="del">
          <pc:chgData name="Yen Tsz Huang" userId="8e1c297d-5bca-4dab-bb8d-a5723db26847" providerId="ADAL" clId="{9EA8BB17-96A8-5B49-BB0D-A4AE6E1183B3}" dt="2022-02-20T23:42:58.371" v="22" actId="2696"/>
          <pc:sldLayoutMkLst>
            <pc:docMk/>
            <pc:sldMasterMk cId="3368686371" sldId="2147501375"/>
            <pc:sldLayoutMk cId="914816383" sldId="2147501397"/>
          </pc:sldLayoutMkLst>
        </pc:sldLayoutChg>
        <pc:sldLayoutChg chg="del">
          <pc:chgData name="Yen Tsz Huang" userId="8e1c297d-5bca-4dab-bb8d-a5723db26847" providerId="ADAL" clId="{9EA8BB17-96A8-5B49-BB0D-A4AE6E1183B3}" dt="2022-02-20T23:42:58.372" v="23" actId="2696"/>
          <pc:sldLayoutMkLst>
            <pc:docMk/>
            <pc:sldMasterMk cId="3368686371" sldId="2147501375"/>
            <pc:sldLayoutMk cId="3799076636" sldId="2147501398"/>
          </pc:sldLayoutMkLst>
        </pc:sldLayoutChg>
        <pc:sldLayoutChg chg="del">
          <pc:chgData name="Yen Tsz Huang" userId="8e1c297d-5bca-4dab-bb8d-a5723db26847" providerId="ADAL" clId="{9EA8BB17-96A8-5B49-BB0D-A4AE6E1183B3}" dt="2022-02-20T23:42:58.373" v="24" actId="2696"/>
          <pc:sldLayoutMkLst>
            <pc:docMk/>
            <pc:sldMasterMk cId="3368686371" sldId="2147501375"/>
            <pc:sldLayoutMk cId="171996035" sldId="2147501399"/>
          </pc:sldLayoutMkLst>
        </pc:sldLayoutChg>
        <pc:sldLayoutChg chg="del">
          <pc:chgData name="Yen Tsz Huang" userId="8e1c297d-5bca-4dab-bb8d-a5723db26847" providerId="ADAL" clId="{9EA8BB17-96A8-5B49-BB0D-A4AE6E1183B3}" dt="2022-02-20T23:42:58.374" v="25" actId="2696"/>
          <pc:sldLayoutMkLst>
            <pc:docMk/>
            <pc:sldMasterMk cId="3368686371" sldId="2147501375"/>
            <pc:sldLayoutMk cId="742457768" sldId="2147501400"/>
          </pc:sldLayoutMkLst>
        </pc:sldLayoutChg>
        <pc:sldLayoutChg chg="del">
          <pc:chgData name="Yen Tsz Huang" userId="8e1c297d-5bca-4dab-bb8d-a5723db26847" providerId="ADAL" clId="{9EA8BB17-96A8-5B49-BB0D-A4AE6E1183B3}" dt="2022-02-20T23:42:58.375" v="26" actId="2696"/>
          <pc:sldLayoutMkLst>
            <pc:docMk/>
            <pc:sldMasterMk cId="3368686371" sldId="2147501375"/>
            <pc:sldLayoutMk cId="651651566" sldId="2147501401"/>
          </pc:sldLayoutMkLst>
        </pc:sldLayoutChg>
        <pc:sldLayoutChg chg="del">
          <pc:chgData name="Yen Tsz Huang" userId="8e1c297d-5bca-4dab-bb8d-a5723db26847" providerId="ADAL" clId="{9EA8BB17-96A8-5B49-BB0D-A4AE6E1183B3}" dt="2022-02-20T23:42:58.375" v="27" actId="2696"/>
          <pc:sldLayoutMkLst>
            <pc:docMk/>
            <pc:sldMasterMk cId="3368686371" sldId="2147501375"/>
            <pc:sldLayoutMk cId="747947800" sldId="2147501402"/>
          </pc:sldLayoutMkLst>
        </pc:sldLayoutChg>
        <pc:sldLayoutChg chg="del">
          <pc:chgData name="Yen Tsz Huang" userId="8e1c297d-5bca-4dab-bb8d-a5723db26847" providerId="ADAL" clId="{9EA8BB17-96A8-5B49-BB0D-A4AE6E1183B3}" dt="2022-02-20T23:42:58.376" v="28" actId="2696"/>
          <pc:sldLayoutMkLst>
            <pc:docMk/>
            <pc:sldMasterMk cId="3368686371" sldId="2147501375"/>
            <pc:sldLayoutMk cId="2571167165" sldId="2147501403"/>
          </pc:sldLayoutMkLst>
        </pc:sldLayoutChg>
        <pc:sldLayoutChg chg="del">
          <pc:chgData name="Yen Tsz Huang" userId="8e1c297d-5bca-4dab-bb8d-a5723db26847" providerId="ADAL" clId="{9EA8BB17-96A8-5B49-BB0D-A4AE6E1183B3}" dt="2022-02-20T23:42:58.378" v="29" actId="2696"/>
          <pc:sldLayoutMkLst>
            <pc:docMk/>
            <pc:sldMasterMk cId="3368686371" sldId="2147501375"/>
            <pc:sldLayoutMk cId="2439575174" sldId="2147501404"/>
          </pc:sldLayoutMkLst>
        </pc:sldLayoutChg>
        <pc:sldLayoutChg chg="del">
          <pc:chgData name="Yen Tsz Huang" userId="8e1c297d-5bca-4dab-bb8d-a5723db26847" providerId="ADAL" clId="{9EA8BB17-96A8-5B49-BB0D-A4AE6E1183B3}" dt="2022-02-20T23:42:58.378" v="30" actId="2696"/>
          <pc:sldLayoutMkLst>
            <pc:docMk/>
            <pc:sldMasterMk cId="3368686371" sldId="2147501375"/>
            <pc:sldLayoutMk cId="2789336522" sldId="2147501405"/>
          </pc:sldLayoutMkLst>
        </pc:sldLayoutChg>
        <pc:sldLayoutChg chg="del">
          <pc:chgData name="Yen Tsz Huang" userId="8e1c297d-5bca-4dab-bb8d-a5723db26847" providerId="ADAL" clId="{9EA8BB17-96A8-5B49-BB0D-A4AE6E1183B3}" dt="2022-02-20T23:42:58.379" v="31" actId="2696"/>
          <pc:sldLayoutMkLst>
            <pc:docMk/>
            <pc:sldMasterMk cId="3368686371" sldId="2147501375"/>
            <pc:sldLayoutMk cId="569766100" sldId="2147501406"/>
          </pc:sldLayoutMkLst>
        </pc:sldLayoutChg>
        <pc:sldLayoutChg chg="del">
          <pc:chgData name="Yen Tsz Huang" userId="8e1c297d-5bca-4dab-bb8d-a5723db26847" providerId="ADAL" clId="{9EA8BB17-96A8-5B49-BB0D-A4AE6E1183B3}" dt="2022-02-20T23:42:58.380" v="32" actId="2696"/>
          <pc:sldLayoutMkLst>
            <pc:docMk/>
            <pc:sldMasterMk cId="3368686371" sldId="2147501375"/>
            <pc:sldLayoutMk cId="3991155241" sldId="2147501407"/>
          </pc:sldLayoutMkLst>
        </pc:sldLayoutChg>
        <pc:sldLayoutChg chg="del">
          <pc:chgData name="Yen Tsz Huang" userId="8e1c297d-5bca-4dab-bb8d-a5723db26847" providerId="ADAL" clId="{9EA8BB17-96A8-5B49-BB0D-A4AE6E1183B3}" dt="2022-02-20T23:42:58.381" v="33" actId="2696"/>
          <pc:sldLayoutMkLst>
            <pc:docMk/>
            <pc:sldMasterMk cId="3368686371" sldId="2147501375"/>
            <pc:sldLayoutMk cId="2494299627" sldId="2147501408"/>
          </pc:sldLayoutMkLst>
        </pc:sldLayoutChg>
      </pc:sldMasterChg>
    </pc:docChg>
  </pc:docChgLst>
  <pc:docChgLst>
    <pc:chgData name="Kapure, Rajas Sanjay" userId="e6043172-a72d-4a34-a2bf-a28d7757e5aa" providerId="ADAL" clId="{D94D92A7-17D6-4025-98B3-656F56ADF875}"/>
    <pc:docChg chg="custSel modSld">
      <pc:chgData name="Kapure, Rajas Sanjay" userId="e6043172-a72d-4a34-a2bf-a28d7757e5aa" providerId="ADAL" clId="{D94D92A7-17D6-4025-98B3-656F56ADF875}" dt="2022-02-21T02:23:12.947" v="507" actId="20577"/>
      <pc:docMkLst>
        <pc:docMk/>
      </pc:docMkLst>
      <pc:sldChg chg="modNotesTx">
        <pc:chgData name="Kapure, Rajas Sanjay" userId="e6043172-a72d-4a34-a2bf-a28d7757e5aa" providerId="ADAL" clId="{D94D92A7-17D6-4025-98B3-656F56ADF875}" dt="2022-02-21T02:23:12.947" v="507" actId="20577"/>
        <pc:sldMkLst>
          <pc:docMk/>
          <pc:sldMk cId="0" sldId="272"/>
        </pc:sldMkLst>
      </pc:sldChg>
      <pc:sldChg chg="modNotesTx">
        <pc:chgData name="Kapure, Rajas Sanjay" userId="e6043172-a72d-4a34-a2bf-a28d7757e5aa" providerId="ADAL" clId="{D94D92A7-17D6-4025-98B3-656F56ADF875}" dt="2022-02-21T02:14:20.816" v="367" actId="20577"/>
        <pc:sldMkLst>
          <pc:docMk/>
          <pc:sldMk cId="47297127" sldId="30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Survival rate as of 150th</a:t>
            </a:r>
            <a:r>
              <a:rPr lang="en-US" sz="1400" baseline="0"/>
              <a:t> day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Bucket 0</c:v>
                </c:pt>
                <c:pt idx="1">
                  <c:v>Bucket 1</c:v>
                </c:pt>
                <c:pt idx="2">
                  <c:v>Bucket 2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</c:v>
                </c:pt>
                <c:pt idx="1">
                  <c:v>0.66</c:v>
                </c:pt>
                <c:pt idx="2" formatCode="0.00%">
                  <c:v>0.84199999999999997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D2-5D47-B154-5BDD47DD44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57792768"/>
        <c:axId val="173001200"/>
      </c:barChart>
      <c:catAx>
        <c:axId val="25779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001200"/>
        <c:crosses val="autoZero"/>
        <c:auto val="1"/>
        <c:lblAlgn val="ctr"/>
        <c:lblOffset val="100"/>
        <c:noMultiLvlLbl val="0"/>
      </c:catAx>
      <c:valAx>
        <c:axId val="17300120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57792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9ea3e8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9ea3e8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994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7c130949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7c130949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664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9ea3e8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9ea3e8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867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9ea3e8cf6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9ea3e8cf6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54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9ea3e8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9ea3e8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543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9ea3e8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9ea3e8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77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9ea3e8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9ea3e8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24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9ea3e8cf6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9ea3e8cf6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9ea3e8cf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9ea3e8cf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07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60f4421e2_0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60f4421e2_0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364202449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364202449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36420244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36420244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968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9ea3e8cf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9ea3e8cf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Lung Cancer criticality. 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6816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9ea3e8cf6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9ea3e8cf6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572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99ea3e8cf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99ea3e8cf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86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52450" y="0"/>
            <a:ext cx="7881376" cy="5143520"/>
          </a:xfrm>
          <a:custGeom>
            <a:avLst/>
            <a:gdLst/>
            <a:ahLst/>
            <a:cxnLst/>
            <a:rect l="l" t="t" r="r" b="b"/>
            <a:pathLst>
              <a:path w="246293" h="160735" extrusionOk="0">
                <a:moveTo>
                  <a:pt x="0" y="0"/>
                </a:moveTo>
                <a:lnTo>
                  <a:pt x="0" y="160734"/>
                </a:lnTo>
                <a:lnTo>
                  <a:pt x="90607" y="160734"/>
                </a:lnTo>
                <a:lnTo>
                  <a:pt x="2462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0" y="0"/>
            <a:ext cx="9144000" cy="5153045"/>
            <a:chOff x="0" y="0"/>
            <a:chExt cx="9144000" cy="5153045"/>
          </a:xfrm>
        </p:grpSpPr>
        <p:sp>
          <p:nvSpPr>
            <p:cNvPr id="11" name="Google Shape;11;p2"/>
            <p:cNvSpPr/>
            <p:nvPr/>
          </p:nvSpPr>
          <p:spPr>
            <a:xfrm>
              <a:off x="0" y="0"/>
              <a:ext cx="7881376" cy="5143520"/>
            </a:xfrm>
            <a:custGeom>
              <a:avLst/>
              <a:gdLst/>
              <a:ahLst/>
              <a:cxnLst/>
              <a:rect l="l" t="t" r="r" b="b"/>
              <a:pathLst>
                <a:path w="246293" h="160735" extrusionOk="0">
                  <a:moveTo>
                    <a:pt x="0" y="0"/>
                  </a:moveTo>
                  <a:lnTo>
                    <a:pt x="0" y="160734"/>
                  </a:lnTo>
                  <a:lnTo>
                    <a:pt x="90607" y="160734"/>
                  </a:lnTo>
                  <a:lnTo>
                    <a:pt x="2462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3201141"/>
              <a:ext cx="1945024" cy="1949600"/>
            </a:xfrm>
            <a:custGeom>
              <a:avLst/>
              <a:gdLst/>
              <a:ahLst/>
              <a:cxnLst/>
              <a:rect l="l" t="t" r="r" b="b"/>
              <a:pathLst>
                <a:path w="60782" h="60925" extrusionOk="0">
                  <a:moveTo>
                    <a:pt x="0" y="0"/>
                  </a:moveTo>
                  <a:lnTo>
                    <a:pt x="0" y="60925"/>
                  </a:lnTo>
                  <a:lnTo>
                    <a:pt x="60781" y="60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194400" y="0"/>
              <a:ext cx="1949600" cy="1949216"/>
            </a:xfrm>
            <a:custGeom>
              <a:avLst/>
              <a:gdLst/>
              <a:ahLst/>
              <a:cxnLst/>
              <a:rect l="l" t="t" r="r" b="b"/>
              <a:pathLst>
                <a:path w="60925" h="60913" extrusionOk="0">
                  <a:moveTo>
                    <a:pt x="1" y="0"/>
                  </a:moveTo>
                  <a:lnTo>
                    <a:pt x="60925" y="60912"/>
                  </a:lnTo>
                  <a:lnTo>
                    <a:pt x="60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0"/>
              <a:ext cx="926976" cy="957088"/>
            </a:xfrm>
            <a:custGeom>
              <a:avLst/>
              <a:gdLst/>
              <a:ahLst/>
              <a:cxnLst/>
              <a:rect l="l" t="t" r="r" b="b"/>
              <a:pathLst>
                <a:path w="28968" h="29909" extrusionOk="0">
                  <a:moveTo>
                    <a:pt x="0" y="0"/>
                  </a:moveTo>
                  <a:lnTo>
                    <a:pt x="0" y="29908"/>
                  </a:lnTo>
                  <a:lnTo>
                    <a:pt x="289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513568" y="0"/>
              <a:ext cx="2619392" cy="1309504"/>
            </a:xfrm>
            <a:custGeom>
              <a:avLst/>
              <a:gdLst/>
              <a:ahLst/>
              <a:cxnLst/>
              <a:rect l="l" t="t" r="r" b="b"/>
              <a:pathLst>
                <a:path w="81856" h="40922" extrusionOk="0">
                  <a:moveTo>
                    <a:pt x="0" y="0"/>
                  </a:moveTo>
                  <a:lnTo>
                    <a:pt x="40922" y="40922"/>
                  </a:lnTo>
                  <a:lnTo>
                    <a:pt x="81856" y="0"/>
                  </a:lnTo>
                  <a:lnTo>
                    <a:pt x="72569" y="0"/>
                  </a:lnTo>
                  <a:lnTo>
                    <a:pt x="40922" y="31647"/>
                  </a:lnTo>
                  <a:lnTo>
                    <a:pt x="92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53248" y="4387957"/>
              <a:ext cx="1525184" cy="762784"/>
            </a:xfrm>
            <a:custGeom>
              <a:avLst/>
              <a:gdLst/>
              <a:ahLst/>
              <a:cxnLst/>
              <a:rect l="l" t="t" r="r" b="b"/>
              <a:pathLst>
                <a:path w="47662" h="23837" extrusionOk="0">
                  <a:moveTo>
                    <a:pt x="23825" y="0"/>
                  </a:moveTo>
                  <a:lnTo>
                    <a:pt x="0" y="23837"/>
                  </a:lnTo>
                  <a:lnTo>
                    <a:pt x="5394" y="23837"/>
                  </a:lnTo>
                  <a:lnTo>
                    <a:pt x="23825" y="5406"/>
                  </a:lnTo>
                  <a:lnTo>
                    <a:pt x="42268" y="23837"/>
                  </a:lnTo>
                  <a:lnTo>
                    <a:pt x="47661" y="23837"/>
                  </a:lnTo>
                  <a:lnTo>
                    <a:pt x="238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033376" y="4006197"/>
              <a:ext cx="1110624" cy="1146848"/>
            </a:xfrm>
            <a:custGeom>
              <a:avLst/>
              <a:gdLst/>
              <a:ahLst/>
              <a:cxnLst/>
              <a:rect l="l" t="t" r="r" b="b"/>
              <a:pathLst>
                <a:path w="34707" h="35839" extrusionOk="0">
                  <a:moveTo>
                    <a:pt x="34707" y="0"/>
                  </a:moveTo>
                  <a:lnTo>
                    <a:pt x="0" y="35838"/>
                  </a:lnTo>
                  <a:lnTo>
                    <a:pt x="34707" y="35695"/>
                  </a:lnTo>
                  <a:lnTo>
                    <a:pt x="347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76500" y="862475"/>
            <a:ext cx="4281300" cy="19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76500" y="2936400"/>
            <a:ext cx="4281300" cy="51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713950" y="371800"/>
            <a:ext cx="67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0" y="3016544"/>
            <a:ext cx="508342" cy="1016077"/>
          </a:xfrm>
          <a:custGeom>
            <a:avLst/>
            <a:gdLst/>
            <a:ahLst/>
            <a:cxnLst/>
            <a:rect l="l" t="t" r="r" b="b"/>
            <a:pathLst>
              <a:path w="11717" h="23420" extrusionOk="0">
                <a:moveTo>
                  <a:pt x="1" y="0"/>
                </a:moveTo>
                <a:lnTo>
                  <a:pt x="1" y="23420"/>
                </a:lnTo>
                <a:lnTo>
                  <a:pt x="11716" y="1171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0" y="4032620"/>
            <a:ext cx="508342" cy="1016077"/>
          </a:xfrm>
          <a:custGeom>
            <a:avLst/>
            <a:gdLst/>
            <a:ahLst/>
            <a:cxnLst/>
            <a:rect l="l" t="t" r="r" b="b"/>
            <a:pathLst>
              <a:path w="11717" h="23420" extrusionOk="0">
                <a:moveTo>
                  <a:pt x="1" y="0"/>
                </a:moveTo>
                <a:lnTo>
                  <a:pt x="1" y="23420"/>
                </a:lnTo>
                <a:lnTo>
                  <a:pt x="11716" y="1171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0" y="3320021"/>
            <a:ext cx="713944" cy="1425197"/>
          </a:xfrm>
          <a:custGeom>
            <a:avLst/>
            <a:gdLst/>
            <a:ahLst/>
            <a:cxnLst/>
            <a:rect l="l" t="t" r="r" b="b"/>
            <a:pathLst>
              <a:path w="16456" h="32850" extrusionOk="0">
                <a:moveTo>
                  <a:pt x="1" y="0"/>
                </a:moveTo>
                <a:lnTo>
                  <a:pt x="1" y="32849"/>
                </a:lnTo>
                <a:lnTo>
                  <a:pt x="16455" y="16395"/>
                </a:lnTo>
                <a:lnTo>
                  <a:pt x="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 flipH="1">
            <a:off x="8639277" y="469844"/>
            <a:ext cx="508342" cy="1016077"/>
          </a:xfrm>
          <a:custGeom>
            <a:avLst/>
            <a:gdLst/>
            <a:ahLst/>
            <a:cxnLst/>
            <a:rect l="l" t="t" r="r" b="b"/>
            <a:pathLst>
              <a:path w="11717" h="23420" extrusionOk="0">
                <a:moveTo>
                  <a:pt x="1" y="0"/>
                </a:moveTo>
                <a:lnTo>
                  <a:pt x="1" y="23420"/>
                </a:lnTo>
                <a:lnTo>
                  <a:pt x="11716" y="11716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/>
          <p:nvPr/>
        </p:nvSpPr>
        <p:spPr>
          <a:xfrm flipH="1">
            <a:off x="8639277" y="1485920"/>
            <a:ext cx="508342" cy="1016077"/>
          </a:xfrm>
          <a:custGeom>
            <a:avLst/>
            <a:gdLst/>
            <a:ahLst/>
            <a:cxnLst/>
            <a:rect l="l" t="t" r="r" b="b"/>
            <a:pathLst>
              <a:path w="11717" h="23420" extrusionOk="0">
                <a:moveTo>
                  <a:pt x="1" y="0"/>
                </a:moveTo>
                <a:lnTo>
                  <a:pt x="1" y="23420"/>
                </a:lnTo>
                <a:lnTo>
                  <a:pt x="11716" y="1171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/>
          <p:nvPr/>
        </p:nvSpPr>
        <p:spPr>
          <a:xfrm flipH="1">
            <a:off x="8433675" y="773321"/>
            <a:ext cx="713944" cy="1425197"/>
          </a:xfrm>
          <a:custGeom>
            <a:avLst/>
            <a:gdLst/>
            <a:ahLst/>
            <a:cxnLst/>
            <a:rect l="l" t="t" r="r" b="b"/>
            <a:pathLst>
              <a:path w="16456" h="32850" extrusionOk="0">
                <a:moveTo>
                  <a:pt x="1" y="0"/>
                </a:moveTo>
                <a:lnTo>
                  <a:pt x="1" y="32849"/>
                </a:lnTo>
                <a:lnTo>
                  <a:pt x="16455" y="16395"/>
                </a:lnTo>
                <a:lnTo>
                  <a:pt x="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/>
          <p:nvPr/>
        </p:nvSpPr>
        <p:spPr>
          <a:xfrm>
            <a:off x="-3" y="3719943"/>
            <a:ext cx="1079852" cy="1423527"/>
          </a:xfrm>
          <a:custGeom>
            <a:avLst/>
            <a:gdLst/>
            <a:ahLst/>
            <a:cxnLst/>
            <a:rect l="l" t="t" r="r" b="b"/>
            <a:pathLst>
              <a:path w="48840" h="64413" extrusionOk="0">
                <a:moveTo>
                  <a:pt x="0" y="0"/>
                </a:moveTo>
                <a:lnTo>
                  <a:pt x="0" y="6489"/>
                </a:lnTo>
                <a:lnTo>
                  <a:pt x="42339" y="48828"/>
                </a:lnTo>
                <a:lnTo>
                  <a:pt x="26766" y="64413"/>
                </a:lnTo>
                <a:lnTo>
                  <a:pt x="33255" y="64413"/>
                </a:lnTo>
                <a:lnTo>
                  <a:pt x="48840" y="488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/>
          <p:nvPr/>
        </p:nvSpPr>
        <p:spPr>
          <a:xfrm rot="-5400000">
            <a:off x="3584258" y="4155754"/>
            <a:ext cx="658759" cy="1316731"/>
          </a:xfrm>
          <a:custGeom>
            <a:avLst/>
            <a:gdLst/>
            <a:ahLst/>
            <a:cxnLst/>
            <a:rect l="l" t="t" r="r" b="b"/>
            <a:pathLst>
              <a:path w="11717" h="23420" extrusionOk="0">
                <a:moveTo>
                  <a:pt x="1" y="0"/>
                </a:moveTo>
                <a:lnTo>
                  <a:pt x="1" y="23420"/>
                </a:lnTo>
                <a:lnTo>
                  <a:pt x="11716" y="11716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/>
          <p:nvPr/>
        </p:nvSpPr>
        <p:spPr>
          <a:xfrm rot="-5400000">
            <a:off x="4900983" y="4155754"/>
            <a:ext cx="658759" cy="1316731"/>
          </a:xfrm>
          <a:custGeom>
            <a:avLst/>
            <a:gdLst/>
            <a:ahLst/>
            <a:cxnLst/>
            <a:rect l="l" t="t" r="r" b="b"/>
            <a:pathLst>
              <a:path w="11717" h="23420" extrusionOk="0">
                <a:moveTo>
                  <a:pt x="1" y="0"/>
                </a:moveTo>
                <a:lnTo>
                  <a:pt x="1" y="23420"/>
                </a:lnTo>
                <a:lnTo>
                  <a:pt x="11716" y="1171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4"/>
          <p:cNvSpPr/>
          <p:nvPr/>
        </p:nvSpPr>
        <p:spPr>
          <a:xfrm rot="-5400000">
            <a:off x="4109401" y="3757445"/>
            <a:ext cx="925197" cy="1846909"/>
          </a:xfrm>
          <a:custGeom>
            <a:avLst/>
            <a:gdLst/>
            <a:ahLst/>
            <a:cxnLst/>
            <a:rect l="l" t="t" r="r" b="b"/>
            <a:pathLst>
              <a:path w="16456" h="32850" extrusionOk="0">
                <a:moveTo>
                  <a:pt x="1" y="0"/>
                </a:moveTo>
                <a:lnTo>
                  <a:pt x="1" y="32849"/>
                </a:lnTo>
                <a:lnTo>
                  <a:pt x="16455" y="16395"/>
                </a:lnTo>
                <a:lnTo>
                  <a:pt x="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/>
          <p:nvPr/>
        </p:nvSpPr>
        <p:spPr>
          <a:xfrm>
            <a:off x="2" y="3140573"/>
            <a:ext cx="1998208" cy="2002909"/>
          </a:xfrm>
          <a:custGeom>
            <a:avLst/>
            <a:gdLst/>
            <a:ahLst/>
            <a:cxnLst/>
            <a:rect l="l" t="t" r="r" b="b"/>
            <a:pathLst>
              <a:path w="60782" h="60925" extrusionOk="0">
                <a:moveTo>
                  <a:pt x="0" y="0"/>
                </a:moveTo>
                <a:lnTo>
                  <a:pt x="0" y="60925"/>
                </a:lnTo>
                <a:lnTo>
                  <a:pt x="60781" y="60925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842947" y="4359864"/>
            <a:ext cx="1566888" cy="783641"/>
          </a:xfrm>
          <a:custGeom>
            <a:avLst/>
            <a:gdLst/>
            <a:ahLst/>
            <a:cxnLst/>
            <a:rect l="l" t="t" r="r" b="b"/>
            <a:pathLst>
              <a:path w="47662" h="23837" extrusionOk="0">
                <a:moveTo>
                  <a:pt x="23825" y="0"/>
                </a:moveTo>
                <a:lnTo>
                  <a:pt x="0" y="23837"/>
                </a:lnTo>
                <a:lnTo>
                  <a:pt x="5394" y="23837"/>
                </a:lnTo>
                <a:lnTo>
                  <a:pt x="23825" y="5406"/>
                </a:lnTo>
                <a:lnTo>
                  <a:pt x="42268" y="23837"/>
                </a:lnTo>
                <a:lnTo>
                  <a:pt x="47661" y="23837"/>
                </a:lnTo>
                <a:lnTo>
                  <a:pt x="238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19ED-B160-48FD-9319-11DADCF4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18541-8249-4BE0-8FC2-CE5607F3C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73450-BC49-4319-B15B-CA1F7F3A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0C307-9E8F-4E87-A8E0-2F287C54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6467-17F6-4DD7-B1D1-15B64CC7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E3732-6474-4C56-9A69-E9E122A96C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603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/>
          <p:nvPr/>
        </p:nvSpPr>
        <p:spPr>
          <a:xfrm rot="10800000">
            <a:off x="6274178" y="-24"/>
            <a:ext cx="2869822" cy="2876574"/>
          </a:xfrm>
          <a:custGeom>
            <a:avLst/>
            <a:gdLst/>
            <a:ahLst/>
            <a:cxnLst/>
            <a:rect l="l" t="t" r="r" b="b"/>
            <a:pathLst>
              <a:path w="60782" h="60925" extrusionOk="0">
                <a:moveTo>
                  <a:pt x="0" y="0"/>
                </a:moveTo>
                <a:lnTo>
                  <a:pt x="0" y="60925"/>
                </a:lnTo>
                <a:lnTo>
                  <a:pt x="60781" y="60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/>
          <p:nvPr/>
        </p:nvSpPr>
        <p:spPr>
          <a:xfrm rot="10800000">
            <a:off x="5792700" y="0"/>
            <a:ext cx="1346452" cy="673395"/>
          </a:xfrm>
          <a:custGeom>
            <a:avLst/>
            <a:gdLst/>
            <a:ahLst/>
            <a:cxnLst/>
            <a:rect l="l" t="t" r="r" b="b"/>
            <a:pathLst>
              <a:path w="47662" h="23837" extrusionOk="0">
                <a:moveTo>
                  <a:pt x="23825" y="0"/>
                </a:moveTo>
                <a:lnTo>
                  <a:pt x="0" y="23837"/>
                </a:lnTo>
                <a:lnTo>
                  <a:pt x="5394" y="23837"/>
                </a:lnTo>
                <a:lnTo>
                  <a:pt x="23825" y="5406"/>
                </a:lnTo>
                <a:lnTo>
                  <a:pt x="42268" y="23837"/>
                </a:lnTo>
                <a:lnTo>
                  <a:pt x="47661" y="23837"/>
                </a:lnTo>
                <a:lnTo>
                  <a:pt x="2382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713950" y="371800"/>
            <a:ext cx="52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95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 rot="10800000">
            <a:off x="6132860" y="26"/>
            <a:ext cx="3011140" cy="3018225"/>
          </a:xfrm>
          <a:custGeom>
            <a:avLst/>
            <a:gdLst/>
            <a:ahLst/>
            <a:cxnLst/>
            <a:rect l="l" t="t" r="r" b="b"/>
            <a:pathLst>
              <a:path w="60782" h="60925" extrusionOk="0">
                <a:moveTo>
                  <a:pt x="0" y="0"/>
                </a:moveTo>
                <a:lnTo>
                  <a:pt x="0" y="60925"/>
                </a:lnTo>
                <a:lnTo>
                  <a:pt x="60781" y="60925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 rot="10800000">
            <a:off x="5512582" y="-3"/>
            <a:ext cx="2361175" cy="1180885"/>
          </a:xfrm>
          <a:custGeom>
            <a:avLst/>
            <a:gdLst/>
            <a:ahLst/>
            <a:cxnLst/>
            <a:rect l="l" t="t" r="r" b="b"/>
            <a:pathLst>
              <a:path w="47662" h="23837" extrusionOk="0">
                <a:moveTo>
                  <a:pt x="23825" y="0"/>
                </a:moveTo>
                <a:lnTo>
                  <a:pt x="0" y="23837"/>
                </a:lnTo>
                <a:lnTo>
                  <a:pt x="5394" y="23837"/>
                </a:lnTo>
                <a:lnTo>
                  <a:pt x="23825" y="5406"/>
                </a:lnTo>
                <a:lnTo>
                  <a:pt x="42268" y="23837"/>
                </a:lnTo>
                <a:lnTo>
                  <a:pt x="47661" y="23837"/>
                </a:lnTo>
                <a:lnTo>
                  <a:pt x="2382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/>
          <p:nvPr/>
        </p:nvSpPr>
        <p:spPr>
          <a:xfrm rot="5400000" flipH="1">
            <a:off x="4900973" y="4155754"/>
            <a:ext cx="658759" cy="1316731"/>
          </a:xfrm>
          <a:custGeom>
            <a:avLst/>
            <a:gdLst/>
            <a:ahLst/>
            <a:cxnLst/>
            <a:rect l="l" t="t" r="r" b="b"/>
            <a:pathLst>
              <a:path w="11717" h="23420" extrusionOk="0">
                <a:moveTo>
                  <a:pt x="1" y="0"/>
                </a:moveTo>
                <a:lnTo>
                  <a:pt x="1" y="23420"/>
                </a:lnTo>
                <a:lnTo>
                  <a:pt x="11716" y="1171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/>
          <p:nvPr/>
        </p:nvSpPr>
        <p:spPr>
          <a:xfrm rot="5400000" flipH="1">
            <a:off x="3584248" y="4155754"/>
            <a:ext cx="658759" cy="1316731"/>
          </a:xfrm>
          <a:custGeom>
            <a:avLst/>
            <a:gdLst/>
            <a:ahLst/>
            <a:cxnLst/>
            <a:rect l="l" t="t" r="r" b="b"/>
            <a:pathLst>
              <a:path w="11717" h="23420" extrusionOk="0">
                <a:moveTo>
                  <a:pt x="1" y="0"/>
                </a:moveTo>
                <a:lnTo>
                  <a:pt x="1" y="23420"/>
                </a:lnTo>
                <a:lnTo>
                  <a:pt x="11716" y="1171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0"/>
          <p:cNvSpPr/>
          <p:nvPr/>
        </p:nvSpPr>
        <p:spPr>
          <a:xfrm rot="5400000" flipH="1">
            <a:off x="4109391" y="3757445"/>
            <a:ext cx="925197" cy="1846909"/>
          </a:xfrm>
          <a:custGeom>
            <a:avLst/>
            <a:gdLst/>
            <a:ahLst/>
            <a:cxnLst/>
            <a:rect l="l" t="t" r="r" b="b"/>
            <a:pathLst>
              <a:path w="16456" h="32850" extrusionOk="0">
                <a:moveTo>
                  <a:pt x="1" y="0"/>
                </a:moveTo>
                <a:lnTo>
                  <a:pt x="1" y="32849"/>
                </a:lnTo>
                <a:lnTo>
                  <a:pt x="16455" y="16395"/>
                </a:lnTo>
                <a:lnTo>
                  <a:pt x="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 flipH="1">
            <a:off x="1226390" y="2251350"/>
            <a:ext cx="6691200" cy="61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 flipH="1">
            <a:off x="2050940" y="3018325"/>
            <a:ext cx="5042100" cy="5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458640" y="1352550"/>
            <a:ext cx="42267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500"/>
              <a:buNone/>
              <a:defRPr sz="6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 sz="6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 sz="6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 sz="6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 sz="6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 sz="6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 sz="6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 sz="6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None/>
              <a:defRPr sz="6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553950" y="371800"/>
            <a:ext cx="711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2" hasCustomPrompt="1"/>
          </p:nvPr>
        </p:nvSpPr>
        <p:spPr>
          <a:xfrm>
            <a:off x="1185350" y="1460250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3"/>
          </p:nvPr>
        </p:nvSpPr>
        <p:spPr>
          <a:xfrm>
            <a:off x="1185350" y="1797021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1185350" y="2178625"/>
            <a:ext cx="3233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 idx="4" hasCustomPrompt="1"/>
          </p:nvPr>
        </p:nvSpPr>
        <p:spPr>
          <a:xfrm>
            <a:off x="4725549" y="1460250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5"/>
          </p:nvPr>
        </p:nvSpPr>
        <p:spPr>
          <a:xfrm>
            <a:off x="4725549" y="1797021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6"/>
          </p:nvPr>
        </p:nvSpPr>
        <p:spPr>
          <a:xfrm>
            <a:off x="4725550" y="2178625"/>
            <a:ext cx="3233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7" hasCustomPrompt="1"/>
          </p:nvPr>
        </p:nvSpPr>
        <p:spPr>
          <a:xfrm>
            <a:off x="1185350" y="3152081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8"/>
          </p:nvPr>
        </p:nvSpPr>
        <p:spPr>
          <a:xfrm>
            <a:off x="1185350" y="3488900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9"/>
          </p:nvPr>
        </p:nvSpPr>
        <p:spPr>
          <a:xfrm>
            <a:off x="1185350" y="3870475"/>
            <a:ext cx="3233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13" hasCustomPrompt="1"/>
          </p:nvPr>
        </p:nvSpPr>
        <p:spPr>
          <a:xfrm>
            <a:off x="4725557" y="3152081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 idx="14"/>
          </p:nvPr>
        </p:nvSpPr>
        <p:spPr>
          <a:xfrm>
            <a:off x="4725550" y="3488900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15"/>
          </p:nvPr>
        </p:nvSpPr>
        <p:spPr>
          <a:xfrm>
            <a:off x="4725550" y="3870475"/>
            <a:ext cx="3233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7707749" y="3707001"/>
            <a:ext cx="1444354" cy="1444354"/>
          </a:xfrm>
          <a:custGeom>
            <a:avLst/>
            <a:gdLst/>
            <a:ahLst/>
            <a:cxnLst/>
            <a:rect l="l" t="t" r="r" b="b"/>
            <a:pathLst>
              <a:path w="19980" h="19980" extrusionOk="0">
                <a:moveTo>
                  <a:pt x="19979" y="1"/>
                </a:moveTo>
                <a:lnTo>
                  <a:pt x="1" y="19979"/>
                </a:lnTo>
                <a:lnTo>
                  <a:pt x="9954" y="19979"/>
                </a:lnTo>
                <a:lnTo>
                  <a:pt x="19979" y="9954"/>
                </a:lnTo>
                <a:lnTo>
                  <a:pt x="199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8082897" y="4636063"/>
            <a:ext cx="1046131" cy="523636"/>
          </a:xfrm>
          <a:custGeom>
            <a:avLst/>
            <a:gdLst/>
            <a:ahLst/>
            <a:cxnLst/>
            <a:rect l="l" t="t" r="r" b="b"/>
            <a:pathLst>
              <a:path w="11919" h="5966" extrusionOk="0">
                <a:moveTo>
                  <a:pt x="5965" y="1"/>
                </a:moveTo>
                <a:lnTo>
                  <a:pt x="0" y="5966"/>
                </a:lnTo>
                <a:lnTo>
                  <a:pt x="1346" y="5966"/>
                </a:lnTo>
                <a:lnTo>
                  <a:pt x="5965" y="1358"/>
                </a:lnTo>
                <a:lnTo>
                  <a:pt x="10573" y="5966"/>
                </a:lnTo>
                <a:lnTo>
                  <a:pt x="11918" y="5966"/>
                </a:lnTo>
                <a:lnTo>
                  <a:pt x="59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-8100" y="1461175"/>
            <a:ext cx="1028401" cy="2055573"/>
          </a:xfrm>
          <a:custGeom>
            <a:avLst/>
            <a:gdLst/>
            <a:ahLst/>
            <a:cxnLst/>
            <a:rect l="l" t="t" r="r" b="b"/>
            <a:pathLst>
              <a:path w="11717" h="23420" extrusionOk="0">
                <a:moveTo>
                  <a:pt x="1" y="0"/>
                </a:moveTo>
                <a:lnTo>
                  <a:pt x="1" y="23420"/>
                </a:lnTo>
                <a:lnTo>
                  <a:pt x="11716" y="11716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-8100" y="3073604"/>
            <a:ext cx="505906" cy="1011637"/>
          </a:xfrm>
          <a:custGeom>
            <a:avLst/>
            <a:gdLst/>
            <a:ahLst/>
            <a:cxnLst/>
            <a:rect l="l" t="t" r="r" b="b"/>
            <a:pathLst>
              <a:path w="5764" h="11526" extrusionOk="0">
                <a:moveTo>
                  <a:pt x="1" y="1"/>
                </a:moveTo>
                <a:lnTo>
                  <a:pt x="1" y="11526"/>
                </a:lnTo>
                <a:lnTo>
                  <a:pt x="5763" y="576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-8100" y="-8100"/>
            <a:ext cx="1903029" cy="1903029"/>
          </a:xfrm>
          <a:custGeom>
            <a:avLst/>
            <a:gdLst/>
            <a:ahLst/>
            <a:cxnLst/>
            <a:rect l="l" t="t" r="r" b="b"/>
            <a:pathLst>
              <a:path w="21682" h="21682" extrusionOk="0">
                <a:moveTo>
                  <a:pt x="1" y="0"/>
                </a:moveTo>
                <a:lnTo>
                  <a:pt x="1" y="21681"/>
                </a:lnTo>
                <a:lnTo>
                  <a:pt x="216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-8100" y="-8100"/>
            <a:ext cx="1444343" cy="2883245"/>
          </a:xfrm>
          <a:custGeom>
            <a:avLst/>
            <a:gdLst/>
            <a:ahLst/>
            <a:cxnLst/>
            <a:rect l="l" t="t" r="r" b="b"/>
            <a:pathLst>
              <a:path w="16456" h="32850" extrusionOk="0">
                <a:moveTo>
                  <a:pt x="1" y="0"/>
                </a:moveTo>
                <a:lnTo>
                  <a:pt x="1" y="32849"/>
                </a:lnTo>
                <a:lnTo>
                  <a:pt x="16455" y="16395"/>
                </a:lnTo>
                <a:lnTo>
                  <a:pt x="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-8100" y="807988"/>
            <a:ext cx="622904" cy="1245807"/>
          </a:xfrm>
          <a:custGeom>
            <a:avLst/>
            <a:gdLst/>
            <a:ahLst/>
            <a:cxnLst/>
            <a:rect l="l" t="t" r="r" b="b"/>
            <a:pathLst>
              <a:path w="7097" h="14194" extrusionOk="0">
                <a:moveTo>
                  <a:pt x="1" y="1"/>
                </a:moveTo>
                <a:lnTo>
                  <a:pt x="1" y="2406"/>
                </a:lnTo>
                <a:lnTo>
                  <a:pt x="4692" y="7097"/>
                </a:lnTo>
                <a:lnTo>
                  <a:pt x="1" y="11788"/>
                </a:lnTo>
                <a:lnTo>
                  <a:pt x="1" y="14193"/>
                </a:lnTo>
                <a:lnTo>
                  <a:pt x="7097" y="7097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Title + One colum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body" idx="1"/>
          </p:nvPr>
        </p:nvSpPr>
        <p:spPr>
          <a:xfrm>
            <a:off x="713950" y="1811100"/>
            <a:ext cx="35436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713950" y="371800"/>
            <a:ext cx="59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/>
          <p:nvPr/>
        </p:nvSpPr>
        <p:spPr>
          <a:xfrm flipH="1">
            <a:off x="5364910" y="1473422"/>
            <a:ext cx="1987941" cy="1987941"/>
          </a:xfrm>
          <a:custGeom>
            <a:avLst/>
            <a:gdLst/>
            <a:ahLst/>
            <a:cxnLst/>
            <a:rect l="l" t="t" r="r" b="b"/>
            <a:pathLst>
              <a:path w="35255" h="35255" extrusionOk="0">
                <a:moveTo>
                  <a:pt x="17633" y="5537"/>
                </a:moveTo>
                <a:lnTo>
                  <a:pt x="29718" y="17634"/>
                </a:lnTo>
                <a:lnTo>
                  <a:pt x="17633" y="29718"/>
                </a:lnTo>
                <a:lnTo>
                  <a:pt x="5537" y="17634"/>
                </a:lnTo>
                <a:lnTo>
                  <a:pt x="17633" y="5537"/>
                </a:lnTo>
                <a:close/>
                <a:moveTo>
                  <a:pt x="17633" y="0"/>
                </a:moveTo>
                <a:lnTo>
                  <a:pt x="0" y="17634"/>
                </a:lnTo>
                <a:lnTo>
                  <a:pt x="17633" y="35255"/>
                </a:lnTo>
                <a:lnTo>
                  <a:pt x="35255" y="17634"/>
                </a:lnTo>
                <a:lnTo>
                  <a:pt x="176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 flipH="1">
            <a:off x="6854667" y="251561"/>
            <a:ext cx="806341" cy="805665"/>
          </a:xfrm>
          <a:custGeom>
            <a:avLst/>
            <a:gdLst/>
            <a:ahLst/>
            <a:cxnLst/>
            <a:rect l="l" t="t" r="r" b="b"/>
            <a:pathLst>
              <a:path w="14300" h="14288" extrusionOk="0">
                <a:moveTo>
                  <a:pt x="7156" y="2239"/>
                </a:moveTo>
                <a:lnTo>
                  <a:pt x="12061" y="7144"/>
                </a:lnTo>
                <a:lnTo>
                  <a:pt x="7156" y="12049"/>
                </a:lnTo>
                <a:lnTo>
                  <a:pt x="2250" y="7144"/>
                </a:lnTo>
                <a:lnTo>
                  <a:pt x="7156" y="2239"/>
                </a:lnTo>
                <a:close/>
                <a:moveTo>
                  <a:pt x="7156" y="0"/>
                </a:moveTo>
                <a:lnTo>
                  <a:pt x="0" y="7144"/>
                </a:lnTo>
                <a:lnTo>
                  <a:pt x="7156" y="14288"/>
                </a:lnTo>
                <a:lnTo>
                  <a:pt x="14300" y="7144"/>
                </a:lnTo>
                <a:lnTo>
                  <a:pt x="71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 flipH="1">
            <a:off x="4613659" y="4300522"/>
            <a:ext cx="606278" cy="606278"/>
          </a:xfrm>
          <a:custGeom>
            <a:avLst/>
            <a:gdLst/>
            <a:ahLst/>
            <a:cxnLst/>
            <a:rect l="l" t="t" r="r" b="b"/>
            <a:pathLst>
              <a:path w="10752" h="10752" extrusionOk="0">
                <a:moveTo>
                  <a:pt x="5370" y="1"/>
                </a:moveTo>
                <a:lnTo>
                  <a:pt x="0" y="5370"/>
                </a:lnTo>
                <a:lnTo>
                  <a:pt x="5370" y="10752"/>
                </a:lnTo>
                <a:lnTo>
                  <a:pt x="10752" y="5370"/>
                </a:lnTo>
                <a:lnTo>
                  <a:pt x="53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 flipH="1">
            <a:off x="5453551" y="3342498"/>
            <a:ext cx="375315" cy="375315"/>
          </a:xfrm>
          <a:custGeom>
            <a:avLst/>
            <a:gdLst/>
            <a:ahLst/>
            <a:cxnLst/>
            <a:rect l="l" t="t" r="r" b="b"/>
            <a:pathLst>
              <a:path w="6656" h="6656" extrusionOk="0">
                <a:moveTo>
                  <a:pt x="3322" y="0"/>
                </a:moveTo>
                <a:lnTo>
                  <a:pt x="0" y="3322"/>
                </a:lnTo>
                <a:lnTo>
                  <a:pt x="3322" y="6656"/>
                </a:lnTo>
                <a:lnTo>
                  <a:pt x="6656" y="3322"/>
                </a:lnTo>
                <a:lnTo>
                  <a:pt x="3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 flipH="1">
            <a:off x="7257500" y="-1562"/>
            <a:ext cx="1894620" cy="3374341"/>
          </a:xfrm>
          <a:custGeom>
            <a:avLst/>
            <a:gdLst/>
            <a:ahLst/>
            <a:cxnLst/>
            <a:rect l="l" t="t" r="r" b="b"/>
            <a:pathLst>
              <a:path w="33600" h="59842" extrusionOk="0">
                <a:moveTo>
                  <a:pt x="4084" y="1"/>
                </a:moveTo>
                <a:lnTo>
                  <a:pt x="30338" y="26254"/>
                </a:lnTo>
                <a:lnTo>
                  <a:pt x="0" y="56579"/>
                </a:lnTo>
                <a:lnTo>
                  <a:pt x="0" y="59841"/>
                </a:lnTo>
                <a:lnTo>
                  <a:pt x="33600" y="26254"/>
                </a:lnTo>
                <a:lnTo>
                  <a:pt x="734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 flipH="1">
            <a:off x="6398154" y="1519096"/>
            <a:ext cx="2753966" cy="3632088"/>
          </a:xfrm>
          <a:custGeom>
            <a:avLst/>
            <a:gdLst/>
            <a:ahLst/>
            <a:cxnLst/>
            <a:rect l="l" t="t" r="r" b="b"/>
            <a:pathLst>
              <a:path w="48840" h="64413" extrusionOk="0">
                <a:moveTo>
                  <a:pt x="0" y="0"/>
                </a:moveTo>
                <a:lnTo>
                  <a:pt x="0" y="6489"/>
                </a:lnTo>
                <a:lnTo>
                  <a:pt x="42339" y="48828"/>
                </a:lnTo>
                <a:lnTo>
                  <a:pt x="26766" y="64413"/>
                </a:lnTo>
                <a:lnTo>
                  <a:pt x="33255" y="64413"/>
                </a:lnTo>
                <a:lnTo>
                  <a:pt x="48840" y="48828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 flipH="1">
            <a:off x="6764729" y="1884938"/>
            <a:ext cx="2387390" cy="3266246"/>
          </a:xfrm>
          <a:custGeom>
            <a:avLst/>
            <a:gdLst/>
            <a:ahLst/>
            <a:cxnLst/>
            <a:rect l="l" t="t" r="r" b="b"/>
            <a:pathLst>
              <a:path w="42339" h="57925" extrusionOk="0">
                <a:moveTo>
                  <a:pt x="0" y="1"/>
                </a:moveTo>
                <a:lnTo>
                  <a:pt x="0" y="57925"/>
                </a:lnTo>
                <a:lnTo>
                  <a:pt x="26766" y="57925"/>
                </a:lnTo>
                <a:lnTo>
                  <a:pt x="42339" y="42340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 flipH="1">
            <a:off x="5167553" y="4527425"/>
            <a:ext cx="1247404" cy="623759"/>
          </a:xfrm>
          <a:custGeom>
            <a:avLst/>
            <a:gdLst/>
            <a:ahLst/>
            <a:cxnLst/>
            <a:rect l="l" t="t" r="r" b="b"/>
            <a:pathLst>
              <a:path w="22122" h="11062" extrusionOk="0">
                <a:moveTo>
                  <a:pt x="0" y="11062"/>
                </a:moveTo>
                <a:lnTo>
                  <a:pt x="2691" y="11062"/>
                </a:lnTo>
                <a:lnTo>
                  <a:pt x="11061" y="2692"/>
                </a:lnTo>
                <a:lnTo>
                  <a:pt x="19419" y="11062"/>
                </a:lnTo>
                <a:lnTo>
                  <a:pt x="22122" y="11062"/>
                </a:lnTo>
                <a:lnTo>
                  <a:pt x="11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 flipH="1">
            <a:off x="-9532" y="3900362"/>
            <a:ext cx="1261887" cy="1254644"/>
          </a:xfrm>
          <a:custGeom>
            <a:avLst/>
            <a:gdLst/>
            <a:ahLst/>
            <a:cxnLst/>
            <a:rect l="l" t="t" r="r" b="b"/>
            <a:pathLst>
              <a:path w="19980" h="19980" extrusionOk="0">
                <a:moveTo>
                  <a:pt x="19979" y="1"/>
                </a:moveTo>
                <a:lnTo>
                  <a:pt x="1" y="19979"/>
                </a:lnTo>
                <a:lnTo>
                  <a:pt x="9954" y="19979"/>
                </a:lnTo>
                <a:lnTo>
                  <a:pt x="19979" y="9954"/>
                </a:lnTo>
                <a:lnTo>
                  <a:pt x="199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38" name="Google Shape;138;p17"/>
          <p:cNvSpPr/>
          <p:nvPr/>
        </p:nvSpPr>
        <p:spPr>
          <a:xfrm flipH="1">
            <a:off x="10657" y="4707374"/>
            <a:ext cx="913949" cy="454863"/>
          </a:xfrm>
          <a:custGeom>
            <a:avLst/>
            <a:gdLst/>
            <a:ahLst/>
            <a:cxnLst/>
            <a:rect l="l" t="t" r="r" b="b"/>
            <a:pathLst>
              <a:path w="11919" h="5966" extrusionOk="0">
                <a:moveTo>
                  <a:pt x="5965" y="1"/>
                </a:moveTo>
                <a:lnTo>
                  <a:pt x="0" y="5966"/>
                </a:lnTo>
                <a:lnTo>
                  <a:pt x="1346" y="5966"/>
                </a:lnTo>
                <a:lnTo>
                  <a:pt x="5965" y="1358"/>
                </a:lnTo>
                <a:lnTo>
                  <a:pt x="10573" y="5966"/>
                </a:lnTo>
                <a:lnTo>
                  <a:pt x="11918" y="5966"/>
                </a:lnTo>
                <a:lnTo>
                  <a:pt x="59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1608548" y="2250200"/>
            <a:ext cx="2617800" cy="42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1608548" y="2796400"/>
            <a:ext cx="2617800" cy="10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title" idx="2"/>
          </p:nvPr>
        </p:nvSpPr>
        <p:spPr>
          <a:xfrm>
            <a:off x="4917650" y="2250200"/>
            <a:ext cx="2617800" cy="42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3"/>
          </p:nvPr>
        </p:nvSpPr>
        <p:spPr>
          <a:xfrm>
            <a:off x="4917650" y="2796400"/>
            <a:ext cx="2617800" cy="10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775850" y="210510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13950" y="371800"/>
            <a:ext cx="686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2"/>
          </p:nvPr>
        </p:nvSpPr>
        <p:spPr>
          <a:xfrm>
            <a:off x="3433950" y="210510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3"/>
          </p:nvPr>
        </p:nvSpPr>
        <p:spPr>
          <a:xfrm>
            <a:off x="6092050" y="210510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4"/>
          </p:nvPr>
        </p:nvSpPr>
        <p:spPr>
          <a:xfrm>
            <a:off x="775850" y="394655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5"/>
          </p:nvPr>
        </p:nvSpPr>
        <p:spPr>
          <a:xfrm>
            <a:off x="3433950" y="394655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6"/>
          </p:nvPr>
        </p:nvSpPr>
        <p:spPr>
          <a:xfrm>
            <a:off x="6092050" y="3946550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/>
          <p:nvPr/>
        </p:nvSpPr>
        <p:spPr>
          <a:xfrm rot="10800000" flipH="1">
            <a:off x="7951524" y="361"/>
            <a:ext cx="1221057" cy="1221057"/>
          </a:xfrm>
          <a:custGeom>
            <a:avLst/>
            <a:gdLst/>
            <a:ahLst/>
            <a:cxnLst/>
            <a:rect l="l" t="t" r="r" b="b"/>
            <a:pathLst>
              <a:path w="35255" h="35255" extrusionOk="0">
                <a:moveTo>
                  <a:pt x="17633" y="5537"/>
                </a:moveTo>
                <a:lnTo>
                  <a:pt x="29718" y="17634"/>
                </a:lnTo>
                <a:lnTo>
                  <a:pt x="17633" y="29718"/>
                </a:lnTo>
                <a:lnTo>
                  <a:pt x="5537" y="17634"/>
                </a:lnTo>
                <a:lnTo>
                  <a:pt x="17633" y="5537"/>
                </a:lnTo>
                <a:close/>
                <a:moveTo>
                  <a:pt x="17633" y="0"/>
                </a:moveTo>
                <a:lnTo>
                  <a:pt x="0" y="17634"/>
                </a:lnTo>
                <a:lnTo>
                  <a:pt x="17633" y="35255"/>
                </a:lnTo>
                <a:lnTo>
                  <a:pt x="35255" y="17634"/>
                </a:lnTo>
                <a:lnTo>
                  <a:pt x="1763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/>
          <p:nvPr/>
        </p:nvSpPr>
        <p:spPr>
          <a:xfrm rot="10800000">
            <a:off x="7945242" y="-9525"/>
            <a:ext cx="1220958" cy="1223983"/>
          </a:xfrm>
          <a:custGeom>
            <a:avLst/>
            <a:gdLst/>
            <a:ahLst/>
            <a:cxnLst/>
            <a:rect l="l" t="t" r="r" b="b"/>
            <a:pathLst>
              <a:path w="60782" h="60925" extrusionOk="0">
                <a:moveTo>
                  <a:pt x="0" y="0"/>
                </a:moveTo>
                <a:lnTo>
                  <a:pt x="0" y="60925"/>
                </a:lnTo>
                <a:lnTo>
                  <a:pt x="60781" y="60925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8"/>
          <p:cNvSpPr/>
          <p:nvPr/>
        </p:nvSpPr>
        <p:spPr>
          <a:xfrm rot="10800000" flipH="1">
            <a:off x="8317226" y="366065"/>
            <a:ext cx="489632" cy="489649"/>
          </a:xfrm>
          <a:custGeom>
            <a:avLst/>
            <a:gdLst/>
            <a:ahLst/>
            <a:cxnLst/>
            <a:rect l="l" t="t" r="r" b="b"/>
            <a:pathLst>
              <a:path w="6656" h="6656" extrusionOk="0">
                <a:moveTo>
                  <a:pt x="3322" y="0"/>
                </a:moveTo>
                <a:lnTo>
                  <a:pt x="0" y="3322"/>
                </a:lnTo>
                <a:lnTo>
                  <a:pt x="3322" y="6656"/>
                </a:lnTo>
                <a:lnTo>
                  <a:pt x="6656" y="3322"/>
                </a:lnTo>
                <a:lnTo>
                  <a:pt x="3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989600" y="3095625"/>
            <a:ext cx="1838700" cy="39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1"/>
          </p:nvPr>
        </p:nvSpPr>
        <p:spPr>
          <a:xfrm>
            <a:off x="989600" y="3595650"/>
            <a:ext cx="1838700" cy="89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 idx="2"/>
          </p:nvPr>
        </p:nvSpPr>
        <p:spPr>
          <a:xfrm>
            <a:off x="3652650" y="3095625"/>
            <a:ext cx="1838700" cy="39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3"/>
          </p:nvPr>
        </p:nvSpPr>
        <p:spPr>
          <a:xfrm>
            <a:off x="3652650" y="3595650"/>
            <a:ext cx="1838700" cy="89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 idx="4"/>
          </p:nvPr>
        </p:nvSpPr>
        <p:spPr>
          <a:xfrm>
            <a:off x="6315700" y="3095625"/>
            <a:ext cx="1838700" cy="39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5"/>
          </p:nvPr>
        </p:nvSpPr>
        <p:spPr>
          <a:xfrm>
            <a:off x="6315700" y="3595650"/>
            <a:ext cx="1838700" cy="890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6"/>
          </p:nvPr>
        </p:nvSpPr>
        <p:spPr>
          <a:xfrm>
            <a:off x="713950" y="371800"/>
            <a:ext cx="708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/>
          <p:nvPr/>
        </p:nvSpPr>
        <p:spPr>
          <a:xfrm rot="10800000">
            <a:off x="8016162" y="0"/>
            <a:ext cx="1127838" cy="1487296"/>
          </a:xfrm>
          <a:custGeom>
            <a:avLst/>
            <a:gdLst/>
            <a:ahLst/>
            <a:cxnLst/>
            <a:rect l="l" t="t" r="r" b="b"/>
            <a:pathLst>
              <a:path w="48840" h="64413" extrusionOk="0">
                <a:moveTo>
                  <a:pt x="0" y="0"/>
                </a:moveTo>
                <a:lnTo>
                  <a:pt x="0" y="6489"/>
                </a:lnTo>
                <a:lnTo>
                  <a:pt x="42339" y="48828"/>
                </a:lnTo>
                <a:lnTo>
                  <a:pt x="26766" y="64413"/>
                </a:lnTo>
                <a:lnTo>
                  <a:pt x="33255" y="64413"/>
                </a:lnTo>
                <a:lnTo>
                  <a:pt x="48840" y="488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 flipH="1">
            <a:off x="8238844" y="508077"/>
            <a:ext cx="682468" cy="681895"/>
          </a:xfrm>
          <a:custGeom>
            <a:avLst/>
            <a:gdLst/>
            <a:ahLst/>
            <a:cxnLst/>
            <a:rect l="l" t="t" r="r" b="b"/>
            <a:pathLst>
              <a:path w="14300" h="14288" extrusionOk="0">
                <a:moveTo>
                  <a:pt x="7156" y="2239"/>
                </a:moveTo>
                <a:lnTo>
                  <a:pt x="12061" y="7144"/>
                </a:lnTo>
                <a:lnTo>
                  <a:pt x="7156" y="12049"/>
                </a:lnTo>
                <a:lnTo>
                  <a:pt x="2250" y="7144"/>
                </a:lnTo>
                <a:lnTo>
                  <a:pt x="7156" y="2239"/>
                </a:lnTo>
                <a:close/>
                <a:moveTo>
                  <a:pt x="7156" y="0"/>
                </a:moveTo>
                <a:lnTo>
                  <a:pt x="0" y="7144"/>
                </a:lnTo>
                <a:lnTo>
                  <a:pt x="7156" y="14288"/>
                </a:lnTo>
                <a:lnTo>
                  <a:pt x="14300" y="7144"/>
                </a:lnTo>
                <a:lnTo>
                  <a:pt x="715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713950" y="371800"/>
            <a:ext cx="69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3"/>
          <p:cNvSpPr/>
          <p:nvPr/>
        </p:nvSpPr>
        <p:spPr>
          <a:xfrm flipH="1">
            <a:off x="8769667" y="711887"/>
            <a:ext cx="374333" cy="747255"/>
          </a:xfrm>
          <a:custGeom>
            <a:avLst/>
            <a:gdLst/>
            <a:ahLst/>
            <a:cxnLst/>
            <a:rect l="l" t="t" r="r" b="b"/>
            <a:pathLst>
              <a:path w="16456" h="32850" extrusionOk="0">
                <a:moveTo>
                  <a:pt x="1" y="0"/>
                </a:moveTo>
                <a:lnTo>
                  <a:pt x="1" y="32849"/>
                </a:lnTo>
                <a:lnTo>
                  <a:pt x="16455" y="16395"/>
                </a:lnTo>
                <a:lnTo>
                  <a:pt x="6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/>
          <p:nvPr/>
        </p:nvSpPr>
        <p:spPr>
          <a:xfrm rot="10800000">
            <a:off x="8210545" y="16"/>
            <a:ext cx="933454" cy="1230932"/>
          </a:xfrm>
          <a:custGeom>
            <a:avLst/>
            <a:gdLst/>
            <a:ahLst/>
            <a:cxnLst/>
            <a:rect l="l" t="t" r="r" b="b"/>
            <a:pathLst>
              <a:path w="48840" h="64413" extrusionOk="0">
                <a:moveTo>
                  <a:pt x="0" y="0"/>
                </a:moveTo>
                <a:lnTo>
                  <a:pt x="0" y="6489"/>
                </a:lnTo>
                <a:lnTo>
                  <a:pt x="42339" y="48828"/>
                </a:lnTo>
                <a:lnTo>
                  <a:pt x="26766" y="64413"/>
                </a:lnTo>
                <a:lnTo>
                  <a:pt x="33255" y="64413"/>
                </a:lnTo>
                <a:lnTo>
                  <a:pt x="48840" y="488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7F7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Text"/>
              <a:buNone/>
              <a:defRPr sz="28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T Sans"/>
              <a:buChar char="●"/>
              <a:defRPr sz="18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T Sans"/>
              <a:buChar char="○"/>
              <a:defRPr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T Sans"/>
              <a:buChar char="■"/>
              <a:defRPr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T Sans"/>
              <a:buChar char="●"/>
              <a:defRPr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T Sans"/>
              <a:buChar char="○"/>
              <a:defRPr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T Sans"/>
              <a:buChar char="■"/>
              <a:defRPr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T Sans"/>
              <a:buChar char="●"/>
              <a:defRPr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T Sans"/>
              <a:buChar char="○"/>
              <a:defRPr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PT Sans"/>
              <a:buChar char="■"/>
              <a:defRPr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509225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9" r:id="rId9"/>
    <p:sldLayoutId id="2147483671" r:id="rId10"/>
    <p:sldLayoutId id="2147483680" r:id="rId11"/>
    <p:sldLayoutId id="2147483681" r:id="rId12"/>
    <p:sldLayoutId id="2147483687" r:id="rId13"/>
    <p:sldLayoutId id="214750155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2">
          <p15:clr>
            <a:srgbClr val="EA4335"/>
          </p15:clr>
        </p15:guide>
        <p15:guide id="4" pos="5313">
          <p15:clr>
            <a:srgbClr val="EA4335"/>
          </p15:clr>
        </p15:guide>
        <p15:guide id="5" orient="horz" pos="338">
          <p15:clr>
            <a:srgbClr val="EA4335"/>
          </p15:clr>
        </p15:guide>
        <p15:guide id="6" orient="horz" pos="290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g60kZAPW0Q-LEhnRB4o6V0WhY5gcB6zn7Z4x61hYzg/co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npcrc.org/files/news/karnofsky_performance_scale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hyperlink" Target="https://docs.google.com/spreadsheets/d/1vg60kZAPW0Q-LEhnRB4o6V0WhY5gcB6zn7Z4x61hYzg/cop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slide" Target="slide19.xml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g60kZAPW0Q-LEhnRB4o6V0WhY5gcB6zn7Z4x61hYzg/cop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ctrTitle"/>
          </p:nvPr>
        </p:nvSpPr>
        <p:spPr>
          <a:xfrm>
            <a:off x="590245" y="167814"/>
            <a:ext cx="5320222" cy="20847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Bahnschrift SemiBold Condensed" panose="020B0502040204020203" pitchFamily="34" charset="0"/>
                <a:sym typeface="DM Serif Text"/>
              </a:rPr>
              <a:t>Lung Cancer </a:t>
            </a:r>
            <a:r>
              <a:rPr lang="en-US" sz="3600">
                <a:latin typeface="Bahnschrift SemiBold Condensed" panose="020B0502040204020203" pitchFamily="34" charset="0"/>
                <a:sym typeface="DM Serif Text"/>
              </a:rPr>
              <a:t>Survival Analysis</a:t>
            </a:r>
            <a:endParaRPr sz="4000">
              <a:latin typeface="Bahnschrift SemiBold Condensed" panose="020B0502040204020203" pitchFamily="34" charset="0"/>
              <a:sym typeface="DM Serif Text"/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590245" y="2401229"/>
            <a:ext cx="5112066" cy="17848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MGMT 672 - ADVANCED BUSINESS ANALYTICS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50"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T Sans"/>
                <a:ea typeface="PT Sans"/>
                <a:cs typeface="PT Sans"/>
                <a:sym typeface="PT Sans"/>
              </a:rPr>
              <a:t>Presented By – Team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664A9-8FF8-4EBF-981F-39D53373A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4" y="167814"/>
            <a:ext cx="3573724" cy="3816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60" title="Chart">
            <a:hlinkClick r:id="rId3"/>
          </p:cNvPr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rot="10800000" flipH="1">
            <a:off x="1487834" y="2466952"/>
            <a:ext cx="1828800" cy="170688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0"/>
          <p:cNvSpPr txBox="1">
            <a:spLocks noGrp="1"/>
          </p:cNvSpPr>
          <p:nvPr>
            <p:ph type="title"/>
          </p:nvPr>
        </p:nvSpPr>
        <p:spPr>
          <a:xfrm>
            <a:off x="371049" y="235735"/>
            <a:ext cx="42547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Which age bracket of patients is prone to Lung Cancer?</a:t>
            </a:r>
          </a:p>
        </p:txBody>
      </p:sp>
      <p:sp>
        <p:nvSpPr>
          <p:cNvPr id="622" name="Google Shape;622;p60"/>
          <p:cNvSpPr txBox="1"/>
          <p:nvPr/>
        </p:nvSpPr>
        <p:spPr>
          <a:xfrm flipH="1">
            <a:off x="635182" y="962970"/>
            <a:ext cx="3665859" cy="2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16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People &gt; 70 years of age</a:t>
            </a:r>
            <a:endParaRPr sz="160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623" name="Google Shape;623;p60"/>
          <p:cNvSpPr txBox="1"/>
          <p:nvPr/>
        </p:nvSpPr>
        <p:spPr>
          <a:xfrm flipH="1">
            <a:off x="1155883" y="1376971"/>
            <a:ext cx="249905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IN">
                <a:solidFill>
                  <a:schemeClr val="dk1"/>
                </a:solidFill>
                <a:latin typeface="PT Sans"/>
                <a:sym typeface="PT Sans"/>
              </a:rPr>
              <a:t>H</a:t>
            </a:r>
            <a:r>
              <a:rPr lang="en">
                <a:solidFill>
                  <a:schemeClr val="dk1"/>
                </a:solidFill>
                <a:latin typeface="PT Sans"/>
                <a:sym typeface="PT Sans"/>
              </a:rPr>
              <a:t>ave a 60% higher chance of succumbing to cancer than people below 50 years.</a:t>
            </a:r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624" name="Google Shape;624;p60"/>
          <p:cNvSpPr/>
          <p:nvPr/>
        </p:nvSpPr>
        <p:spPr>
          <a:xfrm>
            <a:off x="1792634" y="2710792"/>
            <a:ext cx="1219200" cy="1219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60%</a:t>
            </a:r>
            <a:endParaRPr lang="en-US" sz="1900">
              <a:solidFill>
                <a:schemeClr val="dk1"/>
              </a:solidFill>
            </a:endParaRPr>
          </a:p>
        </p:txBody>
      </p:sp>
      <p:cxnSp>
        <p:nvCxnSpPr>
          <p:cNvPr id="2" name="Google Shape;628;p60">
            <a:extLst>
              <a:ext uri="{FF2B5EF4-FFF2-40B4-BE49-F238E27FC236}">
                <a16:creationId xmlns:a16="http://schemas.microsoft.com/office/drawing/2014/main" id="{2535AE58-C31F-459A-9FA5-99F7DF0336D1}"/>
              </a:ext>
            </a:extLst>
          </p:cNvPr>
          <p:cNvCxnSpPr/>
          <p:nvPr/>
        </p:nvCxnSpPr>
        <p:spPr>
          <a:xfrm rot="10800000">
            <a:off x="2402234" y="2157882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2C39CB-29EE-493C-AD3C-FD919026E12F}"/>
              </a:ext>
            </a:extLst>
          </p:cNvPr>
          <p:cNvSpPr txBox="1"/>
          <p:nvPr/>
        </p:nvSpPr>
        <p:spPr>
          <a:xfrm>
            <a:off x="1155882" y="4286432"/>
            <a:ext cx="2499051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b="1">
                <a:solidFill>
                  <a:schemeClr val="tx2"/>
                </a:solidFill>
                <a:latin typeface="PT Sans" panose="020B0503020203020204" pitchFamily="34" charset="0"/>
              </a:rPr>
              <a:t>Confidence interval of 88%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6233F2D2-4FF3-4E06-8E6B-2C89C1914168}"/>
              </a:ext>
            </a:extLst>
          </p:cNvPr>
          <p:cNvSpPr/>
          <p:nvPr/>
        </p:nvSpPr>
        <p:spPr>
          <a:xfrm>
            <a:off x="2737019" y="3148941"/>
            <a:ext cx="194982" cy="342900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/>
              </a:solidFill>
            </a:endParaRPr>
          </a:p>
        </p:txBody>
      </p:sp>
      <p:pic>
        <p:nvPicPr>
          <p:cNvPr id="10" name="Google Shape;619;p60" title="Chart">
            <a:hlinkClick r:id="rId3"/>
            <a:extLst>
              <a:ext uri="{FF2B5EF4-FFF2-40B4-BE49-F238E27FC236}">
                <a16:creationId xmlns:a16="http://schemas.microsoft.com/office/drawing/2014/main" id="{DE468E16-1D22-4E12-A84C-1971050D39DD}"/>
              </a:ext>
            </a:extLst>
          </p:cNvPr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rot="10800000" flipH="1">
            <a:off x="5647338" y="2466952"/>
            <a:ext cx="1828800" cy="1706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23;p60">
            <a:extLst>
              <a:ext uri="{FF2B5EF4-FFF2-40B4-BE49-F238E27FC236}">
                <a16:creationId xmlns:a16="http://schemas.microsoft.com/office/drawing/2014/main" id="{054B2D61-F816-44BA-889B-771266E2C795}"/>
              </a:ext>
            </a:extLst>
          </p:cNvPr>
          <p:cNvSpPr txBox="1"/>
          <p:nvPr/>
        </p:nvSpPr>
        <p:spPr>
          <a:xfrm flipH="1">
            <a:off x="4989160" y="1194109"/>
            <a:ext cx="3145154" cy="77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>
                <a:solidFill>
                  <a:schemeClr val="dk1"/>
                </a:solidFill>
                <a:latin typeface="PT Sans"/>
                <a:sym typeface="PT Sans"/>
              </a:rPr>
              <a:t>For 1 unit increase in weight loss, there is a 2% decrease in chance of succumbing to the disease</a:t>
            </a:r>
            <a:endParaRPr lang="en-US" sz="1200">
              <a:solidFill>
                <a:schemeClr val="dk1"/>
              </a:solidFill>
            </a:endParaRPr>
          </a:p>
        </p:txBody>
      </p:sp>
      <p:sp>
        <p:nvSpPr>
          <p:cNvPr id="12" name="Google Shape;624;p60">
            <a:extLst>
              <a:ext uri="{FF2B5EF4-FFF2-40B4-BE49-F238E27FC236}">
                <a16:creationId xmlns:a16="http://schemas.microsoft.com/office/drawing/2014/main" id="{36135AF3-6214-4478-95EA-9AEFEB5E0384}"/>
              </a:ext>
            </a:extLst>
          </p:cNvPr>
          <p:cNvSpPr/>
          <p:nvPr/>
        </p:nvSpPr>
        <p:spPr>
          <a:xfrm>
            <a:off x="5952138" y="2710792"/>
            <a:ext cx="1219200" cy="1219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2%</a:t>
            </a:r>
            <a:endParaRPr lang="en-US" sz="1900">
              <a:solidFill>
                <a:schemeClr val="dk1"/>
              </a:solidFill>
            </a:endParaRPr>
          </a:p>
        </p:txBody>
      </p:sp>
      <p:cxnSp>
        <p:nvCxnSpPr>
          <p:cNvPr id="13" name="Google Shape;628;p60">
            <a:extLst>
              <a:ext uri="{FF2B5EF4-FFF2-40B4-BE49-F238E27FC236}">
                <a16:creationId xmlns:a16="http://schemas.microsoft.com/office/drawing/2014/main" id="{803B09B5-FDF6-425C-923C-7C94528CB6EE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H="1" flipV="1">
            <a:off x="6561737" y="1972480"/>
            <a:ext cx="1" cy="73831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5D6208F-2BEB-49B4-8511-350ED8874B92}"/>
              </a:ext>
            </a:extLst>
          </p:cNvPr>
          <p:cNvSpPr txBox="1"/>
          <p:nvPr/>
        </p:nvSpPr>
        <p:spPr>
          <a:xfrm>
            <a:off x="5315386" y="4286432"/>
            <a:ext cx="2499051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b="1">
                <a:solidFill>
                  <a:schemeClr val="tx2"/>
                </a:solidFill>
                <a:latin typeface="PT Sans" panose="020B0503020203020204" pitchFamily="34" charset="0"/>
              </a:rPr>
              <a:t>Confidence interval of </a:t>
            </a:r>
            <a:r>
              <a:rPr lang="en-US" b="1">
                <a:solidFill>
                  <a:schemeClr val="tx2"/>
                </a:solidFill>
                <a:latin typeface="PT Sans" panose="020B0503020203020204" pitchFamily="34" charset="0"/>
              </a:rPr>
              <a:t>93</a:t>
            </a:r>
            <a:r>
              <a:rPr lang="en-US" sz="1400" b="1">
                <a:solidFill>
                  <a:schemeClr val="tx2"/>
                </a:solidFill>
                <a:latin typeface="PT Sans" panose="020B0503020203020204" pitchFamily="34" charset="0"/>
              </a:rPr>
              <a:t>%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FE376DD-0E31-48CF-91E7-6477F16C998D}"/>
              </a:ext>
            </a:extLst>
          </p:cNvPr>
          <p:cNvSpPr/>
          <p:nvPr/>
        </p:nvSpPr>
        <p:spPr>
          <a:xfrm>
            <a:off x="6824999" y="3170827"/>
            <a:ext cx="194982" cy="34290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/>
              </a:solidFill>
            </a:endParaRPr>
          </a:p>
        </p:txBody>
      </p:sp>
      <p:cxnSp>
        <p:nvCxnSpPr>
          <p:cNvPr id="16" name="Google Shape;304;p31">
            <a:extLst>
              <a:ext uri="{FF2B5EF4-FFF2-40B4-BE49-F238E27FC236}">
                <a16:creationId xmlns:a16="http://schemas.microsoft.com/office/drawing/2014/main" id="{30FFA5FA-B250-4C1C-BAEB-8F2CD3DA322E}"/>
              </a:ext>
            </a:extLst>
          </p:cNvPr>
          <p:cNvCxnSpPr>
            <a:cxnSpLocks/>
          </p:cNvCxnSpPr>
          <p:nvPr/>
        </p:nvCxnSpPr>
        <p:spPr>
          <a:xfrm flipH="1">
            <a:off x="4564566" y="168088"/>
            <a:ext cx="7434" cy="4799444"/>
          </a:xfrm>
          <a:prstGeom prst="straightConnector1">
            <a:avLst/>
          </a:prstGeom>
          <a:noFill/>
          <a:ln w="19050" cap="flat" cmpd="sng">
            <a:solidFill>
              <a:schemeClr val="accent3">
                <a:lumMod val="90000"/>
                <a:lumOff val="10000"/>
              </a:schemeClr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7CD35D-9C26-4718-8828-232F8F433CBD}"/>
              </a:ext>
            </a:extLst>
          </p:cNvPr>
          <p:cNvSpPr txBox="1"/>
          <p:nvPr/>
        </p:nvSpPr>
        <p:spPr>
          <a:xfrm>
            <a:off x="4802821" y="260647"/>
            <a:ext cx="3863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dk1"/>
                </a:solidFill>
                <a:latin typeface="DM Serif Text"/>
                <a:sym typeface="DM Serif Text"/>
              </a:rPr>
              <a:t>How is weight loss related to the level of severity?</a:t>
            </a:r>
            <a:endParaRPr lang="en-IN" sz="1600" b="1">
              <a:solidFill>
                <a:schemeClr val="dk1"/>
              </a:solidFill>
              <a:latin typeface="DM Serif Text"/>
              <a:sym typeface="DM Serif Text"/>
            </a:endParaRPr>
          </a:p>
        </p:txBody>
      </p:sp>
    </p:spTree>
    <p:extLst>
      <p:ext uri="{BB962C8B-B14F-4D97-AF65-F5344CB8AC3E}">
        <p14:creationId xmlns:p14="http://schemas.microsoft.com/office/powerpoint/2010/main" val="55385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46"/>
          <p:cNvGrpSpPr/>
          <p:nvPr/>
        </p:nvGrpSpPr>
        <p:grpSpPr>
          <a:xfrm>
            <a:off x="1260248" y="936096"/>
            <a:ext cx="6623502" cy="3826402"/>
            <a:chOff x="1260248" y="936096"/>
            <a:chExt cx="6623502" cy="3826402"/>
          </a:xfrm>
        </p:grpSpPr>
        <p:sp>
          <p:nvSpPr>
            <p:cNvPr id="332" name="Google Shape;332;p46"/>
            <p:cNvSpPr/>
            <p:nvPr/>
          </p:nvSpPr>
          <p:spPr>
            <a:xfrm rot="2700000">
              <a:off x="5691977" y="1157524"/>
              <a:ext cx="1069145" cy="1069145"/>
            </a:xfrm>
            <a:prstGeom prst="rect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 rot="-5400000" flipH="1">
              <a:off x="3584258" y="3508315"/>
              <a:ext cx="658759" cy="1316731"/>
            </a:xfrm>
            <a:custGeom>
              <a:avLst/>
              <a:gdLst/>
              <a:ahLst/>
              <a:cxnLst/>
              <a:rect l="l" t="t" r="r" b="b"/>
              <a:pathLst>
                <a:path w="11717" h="23420" extrusionOk="0">
                  <a:moveTo>
                    <a:pt x="1" y="0"/>
                  </a:moveTo>
                  <a:lnTo>
                    <a:pt x="1" y="23420"/>
                  </a:lnTo>
                  <a:lnTo>
                    <a:pt x="11716" y="117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6"/>
            <p:cNvSpPr/>
            <p:nvPr/>
          </p:nvSpPr>
          <p:spPr>
            <a:xfrm rot="-5400000" flipH="1">
              <a:off x="4900983" y="3508315"/>
              <a:ext cx="658759" cy="1316731"/>
            </a:xfrm>
            <a:custGeom>
              <a:avLst/>
              <a:gdLst/>
              <a:ahLst/>
              <a:cxnLst/>
              <a:rect l="l" t="t" r="r" b="b"/>
              <a:pathLst>
                <a:path w="11717" h="23420" extrusionOk="0">
                  <a:moveTo>
                    <a:pt x="1" y="0"/>
                  </a:moveTo>
                  <a:lnTo>
                    <a:pt x="1" y="23420"/>
                  </a:lnTo>
                  <a:lnTo>
                    <a:pt x="11716" y="117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6"/>
            <p:cNvSpPr/>
            <p:nvPr/>
          </p:nvSpPr>
          <p:spPr>
            <a:xfrm rot="-5400000" flipH="1">
              <a:off x="4109401" y="3376445"/>
              <a:ext cx="925197" cy="1846909"/>
            </a:xfrm>
            <a:custGeom>
              <a:avLst/>
              <a:gdLst/>
              <a:ahLst/>
              <a:cxnLst/>
              <a:rect l="l" t="t" r="r" b="b"/>
              <a:pathLst>
                <a:path w="16456" h="32850" extrusionOk="0">
                  <a:moveTo>
                    <a:pt x="1" y="0"/>
                  </a:moveTo>
                  <a:lnTo>
                    <a:pt x="1" y="32849"/>
                  </a:lnTo>
                  <a:lnTo>
                    <a:pt x="16455" y="16395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1260248" y="1686075"/>
              <a:ext cx="3314400" cy="23175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4569350" y="1686075"/>
              <a:ext cx="3314400" cy="23175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6"/>
            <p:cNvSpPr/>
            <p:nvPr/>
          </p:nvSpPr>
          <p:spPr>
            <a:xfrm rot="2700000">
              <a:off x="2513998" y="1284387"/>
              <a:ext cx="807799" cy="8077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6"/>
            <p:cNvSpPr/>
            <p:nvPr/>
          </p:nvSpPr>
          <p:spPr>
            <a:xfrm rot="2700000">
              <a:off x="5822651" y="1284387"/>
              <a:ext cx="807799" cy="80779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6"/>
            <p:cNvSpPr/>
            <p:nvPr/>
          </p:nvSpPr>
          <p:spPr>
            <a:xfrm rot="2700000">
              <a:off x="2382875" y="1157524"/>
              <a:ext cx="1069145" cy="1069145"/>
            </a:xfrm>
            <a:prstGeom prst="rect">
              <a:avLst/>
            </a:prstGeom>
            <a:noFill/>
            <a:ln w="38100" cap="flat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46"/>
          <p:cNvSpPr txBox="1">
            <a:spLocks noGrp="1"/>
          </p:cNvSpPr>
          <p:nvPr>
            <p:ph type="title" idx="2"/>
          </p:nvPr>
        </p:nvSpPr>
        <p:spPr>
          <a:xfrm>
            <a:off x="4917649" y="2348885"/>
            <a:ext cx="2617800" cy="42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Standard</a:t>
            </a:r>
            <a:endParaRPr sz="1800"/>
          </a:p>
        </p:txBody>
      </p:sp>
      <p:grpSp>
        <p:nvGrpSpPr>
          <p:cNvPr id="342" name="Google Shape;342;p46"/>
          <p:cNvGrpSpPr/>
          <p:nvPr/>
        </p:nvGrpSpPr>
        <p:grpSpPr>
          <a:xfrm>
            <a:off x="2724983" y="1498833"/>
            <a:ext cx="379933" cy="378907"/>
            <a:chOff x="-23599325" y="1971025"/>
            <a:chExt cx="296175" cy="295375"/>
          </a:xfrm>
        </p:grpSpPr>
        <p:sp>
          <p:nvSpPr>
            <p:cNvPr id="343" name="Google Shape;343;p46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46"/>
          <p:cNvSpPr/>
          <p:nvPr/>
        </p:nvSpPr>
        <p:spPr>
          <a:xfrm>
            <a:off x="6039208" y="1498833"/>
            <a:ext cx="379933" cy="378907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subTitle" idx="1"/>
          </p:nvPr>
        </p:nvSpPr>
        <p:spPr>
          <a:xfrm>
            <a:off x="1382073" y="2778506"/>
            <a:ext cx="3065752" cy="100492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/>
            <a:r>
              <a:rPr lang="en-US" altLang="zh-TW" sz="1400">
                <a:sym typeface="Arial"/>
              </a:rPr>
              <a:t>Describes a patient’s level of functioning in terms of their ability to care for themselves, daily activity, and physical ability.</a:t>
            </a:r>
            <a:endParaRPr sz="1400">
              <a:sym typeface="Arial"/>
            </a:endParaRPr>
          </a:p>
        </p:txBody>
      </p:sp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1572681" y="2301916"/>
            <a:ext cx="2617800" cy="426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ysClr val="windowText" lastClr="000000"/>
                </a:solidFill>
              </a:rPr>
              <a:t>ECOG Scale</a:t>
            </a:r>
            <a:endParaRPr sz="180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69D1EC-FB39-0341-92B3-2143314A0816}"/>
              </a:ext>
            </a:extLst>
          </p:cNvPr>
          <p:cNvSpPr/>
          <p:nvPr/>
        </p:nvSpPr>
        <p:spPr>
          <a:xfrm>
            <a:off x="4639735" y="2761331"/>
            <a:ext cx="224122" cy="9620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sp>
        <p:nvSpPr>
          <p:cNvPr id="348" name="Google Shape;348;p46"/>
          <p:cNvSpPr txBox="1">
            <a:spLocks noGrp="1"/>
          </p:cNvSpPr>
          <p:nvPr>
            <p:ph type="subTitle" idx="3"/>
          </p:nvPr>
        </p:nvSpPr>
        <p:spPr>
          <a:xfrm>
            <a:off x="4617428" y="2790437"/>
            <a:ext cx="3726620" cy="109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/>
              <a:t>0  Fully Active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/>
              <a:t>1  Able to Carry Light 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/>
              <a:t>2  Unable to Work but in bed &lt; 50%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/>
              <a:t>3  Unable to Work, in bed &gt; 50%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621;p60">
            <a:extLst>
              <a:ext uri="{FF2B5EF4-FFF2-40B4-BE49-F238E27FC236}">
                <a16:creationId xmlns:a16="http://schemas.microsoft.com/office/drawing/2014/main" id="{03818EA9-8C19-4E24-8DEA-C01F590C5FF5}"/>
              </a:ext>
            </a:extLst>
          </p:cNvPr>
          <p:cNvSpPr txBox="1">
            <a:spLocks/>
          </p:cNvSpPr>
          <p:nvPr/>
        </p:nvSpPr>
        <p:spPr>
          <a:xfrm>
            <a:off x="713950" y="371800"/>
            <a:ext cx="678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l"/>
            <a:r>
              <a:rPr lang="en-US"/>
              <a:t>ECOG Performance Status Scale</a:t>
            </a:r>
          </a:p>
        </p:txBody>
      </p:sp>
    </p:spTree>
    <p:extLst>
      <p:ext uri="{BB962C8B-B14F-4D97-AF65-F5344CB8AC3E}">
        <p14:creationId xmlns:p14="http://schemas.microsoft.com/office/powerpoint/2010/main" val="1071877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0"/>
          <p:cNvSpPr txBox="1">
            <a:spLocks noGrp="1"/>
          </p:cNvSpPr>
          <p:nvPr>
            <p:ph type="title"/>
          </p:nvPr>
        </p:nvSpPr>
        <p:spPr>
          <a:xfrm>
            <a:off x="688920" y="259168"/>
            <a:ext cx="7614887" cy="887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Survival Analysis by ECOG 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A4C3E-719E-4E31-B973-45126A7837ED}"/>
              </a:ext>
            </a:extLst>
          </p:cNvPr>
          <p:cNvSpPr txBox="1"/>
          <p:nvPr/>
        </p:nvSpPr>
        <p:spPr>
          <a:xfrm>
            <a:off x="950276" y="4295812"/>
            <a:ext cx="7504804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US" sz="1400">
              <a:solidFill>
                <a:schemeClr val="tx2"/>
              </a:solidFill>
              <a:latin typeface="PT Sans" panose="020B05030202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87753-68F6-4048-9352-D379E426D47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920" y="986954"/>
            <a:ext cx="4530719" cy="3257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F82E07-F416-4405-BA0C-D06D307FF3F2}"/>
              </a:ext>
            </a:extLst>
          </p:cNvPr>
          <p:cNvSpPr txBox="1"/>
          <p:nvPr/>
        </p:nvSpPr>
        <p:spPr>
          <a:xfrm>
            <a:off x="1397949" y="3212025"/>
            <a:ext cx="79926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50">
                <a:solidFill>
                  <a:srgbClr val="F7F56A"/>
                </a:solidFill>
                <a:highlight>
                  <a:srgbClr val="C0C0C0"/>
                </a:highlight>
              </a:rPr>
              <a:t>ECOG3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3F199DCC-8573-3B40-96CF-A1A3D7325D2E}"/>
              </a:ext>
            </a:extLst>
          </p:cNvPr>
          <p:cNvSpPr/>
          <p:nvPr/>
        </p:nvSpPr>
        <p:spPr>
          <a:xfrm>
            <a:off x="2493295" y="2281560"/>
            <a:ext cx="77185" cy="75559"/>
          </a:xfrm>
          <a:prstGeom prst="ellipse">
            <a:avLst/>
          </a:prstGeom>
          <a:solidFill>
            <a:srgbClr val="C9E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96C305C-DFF5-AC45-A561-27B760595206}"/>
              </a:ext>
            </a:extLst>
          </p:cNvPr>
          <p:cNvSpPr/>
          <p:nvPr/>
        </p:nvSpPr>
        <p:spPr>
          <a:xfrm>
            <a:off x="2493294" y="2571750"/>
            <a:ext cx="77185" cy="7555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5BC024E-CFDB-684C-9C91-C74B17E5F1CC}"/>
              </a:ext>
            </a:extLst>
          </p:cNvPr>
          <p:cNvSpPr/>
          <p:nvPr/>
        </p:nvSpPr>
        <p:spPr>
          <a:xfrm>
            <a:off x="2493293" y="3022524"/>
            <a:ext cx="77185" cy="755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Straight Connector 3">
            <a:extLst>
              <a:ext uri="{FF2B5EF4-FFF2-40B4-BE49-F238E27FC236}">
                <a16:creationId xmlns:a16="http://schemas.microsoft.com/office/drawing/2014/main" id="{EA08DE48-AA5D-E641-91B2-8E28695E49AE}"/>
              </a:ext>
            </a:extLst>
          </p:cNvPr>
          <p:cNvCxnSpPr>
            <a:cxnSpLocks/>
          </p:cNvCxnSpPr>
          <p:nvPr/>
        </p:nvCxnSpPr>
        <p:spPr>
          <a:xfrm flipV="1">
            <a:off x="2539937" y="1793077"/>
            <a:ext cx="835176" cy="50201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5">
            <a:extLst>
              <a:ext uri="{FF2B5EF4-FFF2-40B4-BE49-F238E27FC236}">
                <a16:creationId xmlns:a16="http://schemas.microsoft.com/office/drawing/2014/main" id="{7ADE3BF9-A55A-4B43-81CC-E72D86214C03}"/>
              </a:ext>
            </a:extLst>
          </p:cNvPr>
          <p:cNvCxnSpPr>
            <a:cxnSpLocks/>
          </p:cNvCxnSpPr>
          <p:nvPr/>
        </p:nvCxnSpPr>
        <p:spPr>
          <a:xfrm flipV="1">
            <a:off x="3375113" y="1787955"/>
            <a:ext cx="2016763" cy="1606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13">
            <a:extLst>
              <a:ext uri="{FF2B5EF4-FFF2-40B4-BE49-F238E27FC236}">
                <a16:creationId xmlns:a16="http://schemas.microsoft.com/office/drawing/2014/main" id="{A0817308-AD1C-6E43-A07C-F251910E0664}"/>
              </a:ext>
            </a:extLst>
          </p:cNvPr>
          <p:cNvSpPr txBox="1"/>
          <p:nvPr/>
        </p:nvSpPr>
        <p:spPr>
          <a:xfrm>
            <a:off x="5534084" y="1519316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lt2"/>
                </a:solidFill>
                <a:latin typeface="DM Serif Text"/>
                <a:sym typeface="DM Serif Text"/>
              </a:rPr>
              <a:t>5</a:t>
            </a:r>
            <a:r>
              <a:rPr lang="en-KR" sz="3200" b="1">
                <a:solidFill>
                  <a:schemeClr val="lt2"/>
                </a:solidFill>
                <a:latin typeface="DM Serif Text"/>
                <a:sym typeface="DM Serif Text"/>
              </a:rPr>
              <a:t>1%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7019E140-6709-5548-B06B-4D07F56D7EAE}"/>
              </a:ext>
            </a:extLst>
          </p:cNvPr>
          <p:cNvSpPr txBox="1"/>
          <p:nvPr/>
        </p:nvSpPr>
        <p:spPr>
          <a:xfrm>
            <a:off x="5104483" y="1292147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DM Serif Text"/>
              </a:rPr>
              <a:t>ECOG 0 </a:t>
            </a:r>
            <a:r>
              <a:rPr lang="en-KR" sz="1800">
                <a:solidFill>
                  <a:schemeClr val="dk1"/>
                </a:solidFill>
                <a:latin typeface="DM Serif Text"/>
              </a:rPr>
              <a:t>Survival Rate in</a:t>
            </a:r>
            <a:r>
              <a:rPr lang="en-US" sz="1800">
                <a:solidFill>
                  <a:schemeClr val="dk1"/>
                </a:solidFill>
                <a:latin typeface="DM Serif Text"/>
              </a:rPr>
              <a:t> 1</a:t>
            </a:r>
            <a:r>
              <a:rPr lang="en-US" sz="1800" baseline="30000">
                <a:solidFill>
                  <a:schemeClr val="dk1"/>
                </a:solidFill>
                <a:latin typeface="DM Serif Text"/>
              </a:rPr>
              <a:t>st</a:t>
            </a:r>
            <a:r>
              <a:rPr lang="en-US" sz="1800">
                <a:solidFill>
                  <a:schemeClr val="dk1"/>
                </a:solidFill>
                <a:latin typeface="DM Serif Text"/>
              </a:rPr>
              <a:t> Year</a:t>
            </a:r>
            <a:endParaRPr lang="en-KR" sz="1800">
              <a:solidFill>
                <a:schemeClr val="dk1"/>
              </a:solidFill>
              <a:latin typeface="DM Serif Text"/>
            </a:endParaRPr>
          </a:p>
        </p:txBody>
      </p:sp>
      <p:cxnSp>
        <p:nvCxnSpPr>
          <p:cNvPr id="28" name="Straight Connector 5">
            <a:extLst>
              <a:ext uri="{FF2B5EF4-FFF2-40B4-BE49-F238E27FC236}">
                <a16:creationId xmlns:a16="http://schemas.microsoft.com/office/drawing/2014/main" id="{FB278C99-0529-A04D-B121-3BE7A7FABA9A}"/>
              </a:ext>
            </a:extLst>
          </p:cNvPr>
          <p:cNvCxnSpPr>
            <a:cxnSpLocks/>
          </p:cNvCxnSpPr>
          <p:nvPr/>
        </p:nvCxnSpPr>
        <p:spPr>
          <a:xfrm>
            <a:off x="2539937" y="2598755"/>
            <a:ext cx="283839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13">
            <a:extLst>
              <a:ext uri="{FF2B5EF4-FFF2-40B4-BE49-F238E27FC236}">
                <a16:creationId xmlns:a16="http://schemas.microsoft.com/office/drawing/2014/main" id="{FA7DA43E-857A-494F-A14C-D8414EB3636D}"/>
              </a:ext>
            </a:extLst>
          </p:cNvPr>
          <p:cNvSpPr txBox="1"/>
          <p:nvPr/>
        </p:nvSpPr>
        <p:spPr>
          <a:xfrm>
            <a:off x="5537859" y="2412039"/>
            <a:ext cx="978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lt2"/>
                </a:solidFill>
                <a:latin typeface="DM Serif Text"/>
                <a:sym typeface="DM Serif Text"/>
              </a:rPr>
              <a:t>43</a:t>
            </a:r>
            <a:r>
              <a:rPr lang="en-KR" sz="3200" b="1">
                <a:solidFill>
                  <a:schemeClr val="lt2"/>
                </a:solidFill>
                <a:latin typeface="DM Serif Text"/>
                <a:sym typeface="DM Serif Text"/>
              </a:rPr>
              <a:t>%</a:t>
            </a: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CA655966-A92A-6E49-B252-1A569AD2A4D4}"/>
              </a:ext>
            </a:extLst>
          </p:cNvPr>
          <p:cNvSpPr txBox="1"/>
          <p:nvPr/>
        </p:nvSpPr>
        <p:spPr>
          <a:xfrm>
            <a:off x="5104058" y="2201640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chemeClr val="dk1"/>
                </a:solidFill>
                <a:latin typeface="DM Serif Text"/>
              </a:rPr>
              <a:t>ECOG 1 </a:t>
            </a:r>
            <a:r>
              <a:rPr lang="en-KR" sz="1800">
                <a:solidFill>
                  <a:schemeClr val="dk1"/>
                </a:solidFill>
                <a:latin typeface="DM Serif Text"/>
              </a:rPr>
              <a:t>Survival Rate in </a:t>
            </a:r>
            <a:r>
              <a:rPr lang="en-US" sz="1800">
                <a:solidFill>
                  <a:schemeClr val="dk1"/>
                </a:solidFill>
                <a:latin typeface="DM Serif Text"/>
              </a:rPr>
              <a:t>1</a:t>
            </a:r>
            <a:r>
              <a:rPr lang="en-US" sz="1800" baseline="30000">
                <a:solidFill>
                  <a:schemeClr val="dk1"/>
                </a:solidFill>
                <a:latin typeface="DM Serif Text"/>
              </a:rPr>
              <a:t>st</a:t>
            </a:r>
            <a:r>
              <a:rPr lang="en-US" sz="1800">
                <a:solidFill>
                  <a:schemeClr val="dk1"/>
                </a:solidFill>
                <a:latin typeface="DM Serif Text"/>
              </a:rPr>
              <a:t> Year</a:t>
            </a:r>
            <a:endParaRPr lang="en-KR" sz="1800">
              <a:solidFill>
                <a:schemeClr val="dk1"/>
              </a:solidFill>
              <a:latin typeface="DM Serif Text"/>
            </a:endParaRPr>
          </a:p>
        </p:txBody>
      </p:sp>
      <p:cxnSp>
        <p:nvCxnSpPr>
          <p:cNvPr id="37" name="Straight Connector 3">
            <a:extLst>
              <a:ext uri="{FF2B5EF4-FFF2-40B4-BE49-F238E27FC236}">
                <a16:creationId xmlns:a16="http://schemas.microsoft.com/office/drawing/2014/main" id="{178967CC-2CB2-6C48-99BB-82E6F02183FB}"/>
              </a:ext>
            </a:extLst>
          </p:cNvPr>
          <p:cNvCxnSpPr>
            <a:cxnSpLocks/>
          </p:cNvCxnSpPr>
          <p:nvPr/>
        </p:nvCxnSpPr>
        <p:spPr>
          <a:xfrm>
            <a:off x="2539937" y="3073713"/>
            <a:ext cx="560710" cy="2691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5">
            <a:extLst>
              <a:ext uri="{FF2B5EF4-FFF2-40B4-BE49-F238E27FC236}">
                <a16:creationId xmlns:a16="http://schemas.microsoft.com/office/drawing/2014/main" id="{69A41878-07DF-814F-B886-DADE0FC984B0}"/>
              </a:ext>
            </a:extLst>
          </p:cNvPr>
          <p:cNvCxnSpPr>
            <a:cxnSpLocks/>
          </p:cNvCxnSpPr>
          <p:nvPr/>
        </p:nvCxnSpPr>
        <p:spPr>
          <a:xfrm flipV="1">
            <a:off x="3100647" y="3326666"/>
            <a:ext cx="2277688" cy="160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13">
            <a:extLst>
              <a:ext uri="{FF2B5EF4-FFF2-40B4-BE49-F238E27FC236}">
                <a16:creationId xmlns:a16="http://schemas.microsoft.com/office/drawing/2014/main" id="{83F7506B-670A-6C4F-BA36-5C27A7E22A29}"/>
              </a:ext>
            </a:extLst>
          </p:cNvPr>
          <p:cNvSpPr txBox="1"/>
          <p:nvPr/>
        </p:nvSpPr>
        <p:spPr>
          <a:xfrm>
            <a:off x="5565257" y="3169187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lt2"/>
                </a:solidFill>
                <a:latin typeface="DM Serif Text"/>
                <a:sym typeface="DM Serif Text"/>
              </a:rPr>
              <a:t>21</a:t>
            </a:r>
            <a:r>
              <a:rPr lang="en-KR" sz="3200" b="1">
                <a:solidFill>
                  <a:schemeClr val="lt2"/>
                </a:solidFill>
                <a:latin typeface="DM Serif Text"/>
                <a:sym typeface="DM Serif Text"/>
              </a:rPr>
              <a:t>%</a:t>
            </a:r>
          </a:p>
        </p:txBody>
      </p:sp>
      <p:sp>
        <p:nvSpPr>
          <p:cNvPr id="43" name="TextBox 11">
            <a:extLst>
              <a:ext uri="{FF2B5EF4-FFF2-40B4-BE49-F238E27FC236}">
                <a16:creationId xmlns:a16="http://schemas.microsoft.com/office/drawing/2014/main" id="{973BBE08-69C8-D24E-87F0-FCE8CA465238}"/>
              </a:ext>
            </a:extLst>
          </p:cNvPr>
          <p:cNvSpPr txBox="1"/>
          <p:nvPr/>
        </p:nvSpPr>
        <p:spPr>
          <a:xfrm>
            <a:off x="5104483" y="2967696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>
                <a:solidFill>
                  <a:schemeClr val="dk1"/>
                </a:solidFill>
                <a:latin typeface="DM Serif Text"/>
              </a:rPr>
              <a:t>ECOG 2 </a:t>
            </a:r>
            <a:r>
              <a:rPr lang="en-KR" sz="1800">
                <a:solidFill>
                  <a:schemeClr val="dk1"/>
                </a:solidFill>
                <a:latin typeface="DM Serif Text"/>
              </a:rPr>
              <a:t>Survival Rate in</a:t>
            </a:r>
            <a:r>
              <a:rPr lang="en-US" sz="1800">
                <a:solidFill>
                  <a:schemeClr val="dk1"/>
                </a:solidFill>
                <a:latin typeface="DM Serif Text"/>
              </a:rPr>
              <a:t> 1</a:t>
            </a:r>
            <a:r>
              <a:rPr lang="en-US" sz="1800" baseline="30000">
                <a:solidFill>
                  <a:schemeClr val="dk1"/>
                </a:solidFill>
                <a:latin typeface="DM Serif Text"/>
              </a:rPr>
              <a:t>st</a:t>
            </a:r>
            <a:r>
              <a:rPr lang="en-US" sz="1800">
                <a:solidFill>
                  <a:schemeClr val="dk1"/>
                </a:solidFill>
                <a:latin typeface="DM Serif Text"/>
              </a:rPr>
              <a:t> Year</a:t>
            </a:r>
            <a:endParaRPr lang="en-KR" sz="1800">
              <a:solidFill>
                <a:schemeClr val="dk1"/>
              </a:solidFill>
              <a:latin typeface="DM Serif Text"/>
            </a:endParaRPr>
          </a:p>
        </p:txBody>
      </p:sp>
    </p:spTree>
    <p:extLst>
      <p:ext uri="{BB962C8B-B14F-4D97-AF65-F5344CB8AC3E}">
        <p14:creationId xmlns:p14="http://schemas.microsoft.com/office/powerpoint/2010/main" val="378381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1"/>
          <p:cNvSpPr txBox="1">
            <a:spLocks noGrp="1"/>
          </p:cNvSpPr>
          <p:nvPr>
            <p:ph type="title"/>
          </p:nvPr>
        </p:nvSpPr>
        <p:spPr>
          <a:xfrm>
            <a:off x="610718" y="664713"/>
            <a:ext cx="81370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/>
              <a:t>How crucial is the ECOG performance score </a:t>
            </a:r>
            <a:r>
              <a:rPr lang="en-US" altLang="zh-TW" err="1"/>
              <a:t>w.r.t</a:t>
            </a:r>
            <a:r>
              <a:rPr lang="en-US" altLang="zh-TW"/>
              <a:t> the level of severity?</a:t>
            </a:r>
            <a:endParaRPr/>
          </a:p>
        </p:txBody>
      </p:sp>
      <p:sp>
        <p:nvSpPr>
          <p:cNvPr id="635" name="Google Shape;635;p61"/>
          <p:cNvSpPr/>
          <p:nvPr/>
        </p:nvSpPr>
        <p:spPr>
          <a:xfrm>
            <a:off x="1176209" y="1692264"/>
            <a:ext cx="2841900" cy="9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61"/>
          <p:cNvSpPr/>
          <p:nvPr/>
        </p:nvSpPr>
        <p:spPr>
          <a:xfrm>
            <a:off x="1176209" y="2739626"/>
            <a:ext cx="2841900" cy="9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1"/>
          <p:cNvSpPr/>
          <p:nvPr/>
        </p:nvSpPr>
        <p:spPr>
          <a:xfrm>
            <a:off x="1176209" y="3786989"/>
            <a:ext cx="2841900" cy="9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1"/>
          <p:cNvSpPr/>
          <p:nvPr/>
        </p:nvSpPr>
        <p:spPr>
          <a:xfrm rot="10800000">
            <a:off x="5043247" y="2804726"/>
            <a:ext cx="803100" cy="803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0" name="Google Shape;640;p61"/>
          <p:cNvCxnSpPr/>
          <p:nvPr/>
        </p:nvCxnSpPr>
        <p:spPr>
          <a:xfrm rot="10800000">
            <a:off x="3865672" y="3206276"/>
            <a:ext cx="164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61"/>
          <p:cNvSpPr/>
          <p:nvPr/>
        </p:nvSpPr>
        <p:spPr>
          <a:xfrm rot="10800000" flipH="1">
            <a:off x="5043247" y="1757364"/>
            <a:ext cx="803100" cy="8031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2" name="Google Shape;642;p61"/>
          <p:cNvCxnSpPr/>
          <p:nvPr/>
        </p:nvCxnSpPr>
        <p:spPr>
          <a:xfrm>
            <a:off x="3765622" y="2158914"/>
            <a:ext cx="1645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3" name="Google Shape;643;p61"/>
          <p:cNvSpPr/>
          <p:nvPr/>
        </p:nvSpPr>
        <p:spPr>
          <a:xfrm rot="10800000" flipH="1">
            <a:off x="5043247" y="3852089"/>
            <a:ext cx="803100" cy="8031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61"/>
          <p:cNvCxnSpPr/>
          <p:nvPr/>
        </p:nvCxnSpPr>
        <p:spPr>
          <a:xfrm>
            <a:off x="3732322" y="4253639"/>
            <a:ext cx="164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61"/>
          <p:cNvSpPr txBox="1"/>
          <p:nvPr/>
        </p:nvSpPr>
        <p:spPr>
          <a:xfrm>
            <a:off x="1551484" y="3909906"/>
            <a:ext cx="2018532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Hazard Ratio : 11.62</a:t>
            </a:r>
          </a:p>
          <a:p>
            <a:pPr lvl="0"/>
            <a:r>
              <a:rPr lang="en-US" altLang="zh-TW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Risk of Death : 1062% more than ECOG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47" name="Google Shape;647;p61"/>
          <p:cNvSpPr txBox="1"/>
          <p:nvPr/>
        </p:nvSpPr>
        <p:spPr>
          <a:xfrm>
            <a:off x="6189560" y="1997214"/>
            <a:ext cx="10707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ECOG 1</a:t>
            </a:r>
          </a:p>
        </p:txBody>
      </p:sp>
      <p:sp>
        <p:nvSpPr>
          <p:cNvPr id="648" name="Google Shape;648;p61"/>
          <p:cNvSpPr txBox="1"/>
          <p:nvPr/>
        </p:nvSpPr>
        <p:spPr>
          <a:xfrm>
            <a:off x="6189560" y="3044576"/>
            <a:ext cx="10707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ECOG 2</a:t>
            </a:r>
            <a:endParaRPr sz="200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649" name="Google Shape;649;p61"/>
          <p:cNvSpPr txBox="1"/>
          <p:nvPr/>
        </p:nvSpPr>
        <p:spPr>
          <a:xfrm>
            <a:off x="6189560" y="4091939"/>
            <a:ext cx="10707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ECOG3</a:t>
            </a:r>
            <a:endParaRPr sz="200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grpSp>
        <p:nvGrpSpPr>
          <p:cNvPr id="650" name="Google Shape;650;p61"/>
          <p:cNvGrpSpPr/>
          <p:nvPr/>
        </p:nvGrpSpPr>
        <p:grpSpPr>
          <a:xfrm flipH="1">
            <a:off x="5307090" y="4105169"/>
            <a:ext cx="275414" cy="296940"/>
            <a:chOff x="-28461325" y="2701925"/>
            <a:chExt cx="272525" cy="293825"/>
          </a:xfrm>
        </p:grpSpPr>
        <p:sp>
          <p:nvSpPr>
            <p:cNvPr id="651" name="Google Shape;651;p61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61"/>
          <p:cNvGrpSpPr/>
          <p:nvPr/>
        </p:nvGrpSpPr>
        <p:grpSpPr>
          <a:xfrm flipH="1">
            <a:off x="5295544" y="2009661"/>
            <a:ext cx="298506" cy="298506"/>
            <a:chOff x="-26584425" y="2340425"/>
            <a:chExt cx="295375" cy="295375"/>
          </a:xfrm>
        </p:grpSpPr>
        <p:sp>
          <p:nvSpPr>
            <p:cNvPr id="655" name="Google Shape;655;p61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1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1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61"/>
          <p:cNvGrpSpPr/>
          <p:nvPr/>
        </p:nvGrpSpPr>
        <p:grpSpPr>
          <a:xfrm flipH="1">
            <a:off x="5291173" y="3056922"/>
            <a:ext cx="307248" cy="298708"/>
            <a:chOff x="-26585200" y="2710400"/>
            <a:chExt cx="304025" cy="295575"/>
          </a:xfrm>
        </p:grpSpPr>
        <p:sp>
          <p:nvSpPr>
            <p:cNvPr id="661" name="Google Shape;661;p61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61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61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61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1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1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1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1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1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1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61"/>
          <p:cNvSpPr/>
          <p:nvPr/>
        </p:nvSpPr>
        <p:spPr>
          <a:xfrm>
            <a:off x="3833858" y="4070524"/>
            <a:ext cx="366230" cy="366230"/>
          </a:xfrm>
          <a:custGeom>
            <a:avLst/>
            <a:gdLst/>
            <a:ahLst/>
            <a:cxnLst/>
            <a:rect l="l" t="t" r="r" b="b"/>
            <a:pathLst>
              <a:path w="6656" h="6656" extrusionOk="0">
                <a:moveTo>
                  <a:pt x="3322" y="0"/>
                </a:moveTo>
                <a:lnTo>
                  <a:pt x="0" y="3322"/>
                </a:lnTo>
                <a:lnTo>
                  <a:pt x="3322" y="6656"/>
                </a:lnTo>
                <a:lnTo>
                  <a:pt x="6656" y="3322"/>
                </a:lnTo>
                <a:lnTo>
                  <a:pt x="3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61"/>
          <p:cNvSpPr/>
          <p:nvPr/>
        </p:nvSpPr>
        <p:spPr>
          <a:xfrm>
            <a:off x="3833858" y="3023162"/>
            <a:ext cx="366230" cy="366230"/>
          </a:xfrm>
          <a:custGeom>
            <a:avLst/>
            <a:gdLst/>
            <a:ahLst/>
            <a:cxnLst/>
            <a:rect l="l" t="t" r="r" b="b"/>
            <a:pathLst>
              <a:path w="6656" h="6656" extrusionOk="0">
                <a:moveTo>
                  <a:pt x="3322" y="0"/>
                </a:moveTo>
                <a:lnTo>
                  <a:pt x="0" y="3322"/>
                </a:lnTo>
                <a:lnTo>
                  <a:pt x="3322" y="6656"/>
                </a:lnTo>
                <a:lnTo>
                  <a:pt x="6656" y="3322"/>
                </a:lnTo>
                <a:lnTo>
                  <a:pt x="33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61"/>
          <p:cNvSpPr/>
          <p:nvPr/>
        </p:nvSpPr>
        <p:spPr>
          <a:xfrm>
            <a:off x="3833858" y="1975799"/>
            <a:ext cx="366230" cy="366230"/>
          </a:xfrm>
          <a:custGeom>
            <a:avLst/>
            <a:gdLst/>
            <a:ahLst/>
            <a:cxnLst/>
            <a:rect l="l" t="t" r="r" b="b"/>
            <a:pathLst>
              <a:path w="6656" h="6656" extrusionOk="0">
                <a:moveTo>
                  <a:pt x="3322" y="0"/>
                </a:moveTo>
                <a:lnTo>
                  <a:pt x="0" y="3322"/>
                </a:lnTo>
                <a:lnTo>
                  <a:pt x="3322" y="6656"/>
                </a:lnTo>
                <a:lnTo>
                  <a:pt x="6656" y="3322"/>
                </a:lnTo>
                <a:lnTo>
                  <a:pt x="33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36;p61">
            <a:extLst>
              <a:ext uri="{FF2B5EF4-FFF2-40B4-BE49-F238E27FC236}">
                <a16:creationId xmlns:a16="http://schemas.microsoft.com/office/drawing/2014/main" id="{0D6F9410-74C9-C748-83A3-20E94BD8A1B5}"/>
              </a:ext>
            </a:extLst>
          </p:cNvPr>
          <p:cNvSpPr txBox="1"/>
          <p:nvPr/>
        </p:nvSpPr>
        <p:spPr>
          <a:xfrm>
            <a:off x="1599209" y="1802132"/>
            <a:ext cx="1982352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Hazard Ratio : 1.9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Risk of Death: 90% more than ECOG 0</a:t>
            </a:r>
            <a:endParaRPr sz="16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36" name="Google Shape;636;p61"/>
          <p:cNvSpPr txBox="1"/>
          <p:nvPr/>
        </p:nvSpPr>
        <p:spPr>
          <a:xfrm>
            <a:off x="1551484" y="2852865"/>
            <a:ext cx="19308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Hazard Ratio : 3.62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Risk of Death : 262% more than ECOG 0</a:t>
            </a:r>
            <a:endParaRPr sz="16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20045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7979896-B953-C24D-BA02-5FE87F8861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2474689" y="1166627"/>
            <a:ext cx="4732193" cy="3333495"/>
          </a:xfrm>
          <a:prstGeom prst="rect">
            <a:avLst/>
          </a:prstGeom>
        </p:spPr>
      </p:pic>
      <p:sp>
        <p:nvSpPr>
          <p:cNvPr id="621" name="Google Shape;621;p60"/>
          <p:cNvSpPr txBox="1">
            <a:spLocks noGrp="1"/>
          </p:cNvSpPr>
          <p:nvPr>
            <p:ph type="title"/>
          </p:nvPr>
        </p:nvSpPr>
        <p:spPr>
          <a:xfrm>
            <a:off x="629217" y="72743"/>
            <a:ext cx="7614887" cy="577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the Physician’s prognosis score indicate?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42BBAE-F51F-6D42-B628-658D6FA60D5A}"/>
              </a:ext>
            </a:extLst>
          </p:cNvPr>
          <p:cNvSpPr/>
          <p:nvPr/>
        </p:nvSpPr>
        <p:spPr>
          <a:xfrm>
            <a:off x="5773478" y="4954771"/>
            <a:ext cx="337052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>
                <a:hlinkClick r:id="rId4"/>
              </a:rPr>
              <a:t>http://www.npcrc.org/files/news/karnofsky_performance_scale.pdf</a:t>
            </a:r>
            <a:r>
              <a:rPr lang="en-US" sz="70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8979E-CEA9-D243-BF31-01104E5FDBB8}"/>
              </a:ext>
            </a:extLst>
          </p:cNvPr>
          <p:cNvSpPr/>
          <p:nvPr/>
        </p:nvSpPr>
        <p:spPr>
          <a:xfrm rot="5400000" flipV="1">
            <a:off x="-1079795" y="2658110"/>
            <a:ext cx="3739865" cy="32183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3D57F-6B6C-2B4D-8D46-E0638A163082}"/>
              </a:ext>
            </a:extLst>
          </p:cNvPr>
          <p:cNvSpPr txBox="1"/>
          <p:nvPr/>
        </p:nvSpPr>
        <p:spPr>
          <a:xfrm>
            <a:off x="953959" y="858901"/>
            <a:ext cx="359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C24B0A-E58D-3F4F-9179-4D5BB10A6FCC}"/>
              </a:ext>
            </a:extLst>
          </p:cNvPr>
          <p:cNvSpPr txBox="1"/>
          <p:nvPr/>
        </p:nvSpPr>
        <p:spPr>
          <a:xfrm>
            <a:off x="1004447" y="1964844"/>
            <a:ext cx="413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EFBD7-4CC7-F844-A7DF-E5EE04574E8A}"/>
              </a:ext>
            </a:extLst>
          </p:cNvPr>
          <p:cNvSpPr txBox="1"/>
          <p:nvPr/>
        </p:nvSpPr>
        <p:spPr>
          <a:xfrm>
            <a:off x="1002516" y="3383547"/>
            <a:ext cx="413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D2541F-7165-9041-93C7-05B6C5B046F1}"/>
              </a:ext>
            </a:extLst>
          </p:cNvPr>
          <p:cNvSpPr txBox="1"/>
          <p:nvPr/>
        </p:nvSpPr>
        <p:spPr>
          <a:xfrm>
            <a:off x="978040" y="4500122"/>
            <a:ext cx="528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2B743-D4A4-3140-AB3A-39E1410C27EA}"/>
              </a:ext>
            </a:extLst>
          </p:cNvPr>
          <p:cNvSpPr txBox="1"/>
          <p:nvPr/>
        </p:nvSpPr>
        <p:spPr>
          <a:xfrm>
            <a:off x="980541" y="1396484"/>
            <a:ext cx="128957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Unable to care for self; Complete assistance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1E2428-5A71-F042-B856-A5A33A30DAD4}"/>
              </a:ext>
            </a:extLst>
          </p:cNvPr>
          <p:cNvSpPr txBox="1"/>
          <p:nvPr/>
        </p:nvSpPr>
        <p:spPr>
          <a:xfrm>
            <a:off x="951055" y="2597230"/>
            <a:ext cx="1512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Unable to work but able to care for self;</a:t>
            </a:r>
          </a:p>
          <a:p>
            <a:r>
              <a:rPr lang="en-US" sz="1050"/>
              <a:t>Some assistance required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571D38-75AF-F241-9C4C-F2C847E65D4D}"/>
              </a:ext>
            </a:extLst>
          </p:cNvPr>
          <p:cNvSpPr txBox="1"/>
          <p:nvPr/>
        </p:nvSpPr>
        <p:spPr>
          <a:xfrm>
            <a:off x="1028326" y="3914404"/>
            <a:ext cx="15126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Able to carry on normal activity; no assistance required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8D4A43-AD20-8C47-A8F8-2A669C28B930}"/>
              </a:ext>
            </a:extLst>
          </p:cNvPr>
          <p:cNvCxnSpPr>
            <a:cxnSpLocks/>
          </p:cNvCxnSpPr>
          <p:nvPr/>
        </p:nvCxnSpPr>
        <p:spPr>
          <a:xfrm>
            <a:off x="629217" y="2109328"/>
            <a:ext cx="321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79BD9D-3262-3244-9EB8-8588AFB2CCAA}"/>
              </a:ext>
            </a:extLst>
          </p:cNvPr>
          <p:cNvCxnSpPr>
            <a:cxnSpLocks/>
          </p:cNvCxnSpPr>
          <p:nvPr/>
        </p:nvCxnSpPr>
        <p:spPr>
          <a:xfrm>
            <a:off x="639167" y="3533551"/>
            <a:ext cx="3118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298BA7-7306-1A47-B9E6-F675136624A3}"/>
              </a:ext>
            </a:extLst>
          </p:cNvPr>
          <p:cNvSpPr txBox="1"/>
          <p:nvPr/>
        </p:nvSpPr>
        <p:spPr>
          <a:xfrm>
            <a:off x="7388423" y="1300589"/>
            <a:ext cx="1027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100">
                <a:solidFill>
                  <a:srgbClr val="00B050"/>
                </a:solidFill>
                <a:latin typeface="DM Serif Text"/>
              </a:rPr>
              <a:t>Survival Rate in 1st Year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F9C5D2-6700-884E-A15F-0837D7DDAE75}"/>
              </a:ext>
            </a:extLst>
          </p:cNvPr>
          <p:cNvSpPr txBox="1"/>
          <p:nvPr/>
        </p:nvSpPr>
        <p:spPr>
          <a:xfrm>
            <a:off x="7536237" y="166225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chemeClr val="lt2"/>
                </a:solidFill>
                <a:latin typeface="DM Serif Text"/>
                <a:sym typeface="DM Serif Text"/>
              </a:rPr>
              <a:t>48</a:t>
            </a:r>
            <a:r>
              <a:rPr lang="en-KR" sz="1800" b="1">
                <a:solidFill>
                  <a:schemeClr val="lt2"/>
                </a:solidFill>
                <a:latin typeface="DM Serif Text"/>
                <a:sym typeface="DM Serif Text"/>
              </a:rPr>
              <a:t>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A42B23-C30E-7944-A842-FEC5780F59F1}"/>
              </a:ext>
            </a:extLst>
          </p:cNvPr>
          <p:cNvCxnSpPr>
            <a:cxnSpLocks/>
          </p:cNvCxnSpPr>
          <p:nvPr/>
        </p:nvCxnSpPr>
        <p:spPr>
          <a:xfrm flipV="1">
            <a:off x="4437415" y="1938425"/>
            <a:ext cx="1048515" cy="10424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DCF82D9-2FFC-374A-B316-5FD271E1E9E4}"/>
              </a:ext>
            </a:extLst>
          </p:cNvPr>
          <p:cNvCxnSpPr>
            <a:cxnSpLocks/>
          </p:cNvCxnSpPr>
          <p:nvPr/>
        </p:nvCxnSpPr>
        <p:spPr>
          <a:xfrm flipV="1">
            <a:off x="5471679" y="1846925"/>
            <a:ext cx="1999349" cy="10772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8DBA32-B69A-6743-818A-DE3C3D479ED7}"/>
              </a:ext>
            </a:extLst>
          </p:cNvPr>
          <p:cNvSpPr txBox="1"/>
          <p:nvPr/>
        </p:nvSpPr>
        <p:spPr>
          <a:xfrm>
            <a:off x="7336746" y="2099011"/>
            <a:ext cx="1027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100">
                <a:solidFill>
                  <a:srgbClr val="FF0000"/>
                </a:solidFill>
                <a:latin typeface="DM Serif Text"/>
              </a:rPr>
              <a:t>Survival Rate in 1st Year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E53D49-15D5-3F40-932F-3115DBAA4F58}"/>
              </a:ext>
            </a:extLst>
          </p:cNvPr>
          <p:cNvSpPr txBox="1"/>
          <p:nvPr/>
        </p:nvSpPr>
        <p:spPr>
          <a:xfrm>
            <a:off x="7495398" y="248624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chemeClr val="lt2"/>
                </a:solidFill>
                <a:latin typeface="DM Serif Text"/>
                <a:sym typeface="DM Serif Text"/>
              </a:rPr>
              <a:t>25</a:t>
            </a:r>
            <a:r>
              <a:rPr lang="en-KR" sz="1800" b="1">
                <a:solidFill>
                  <a:schemeClr val="lt2"/>
                </a:solidFill>
                <a:latin typeface="DM Serif Text"/>
                <a:sym typeface="DM Serif Text"/>
              </a:rPr>
              <a:t>%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C240AF7-D971-824A-A079-83812EA4F899}"/>
              </a:ext>
            </a:extLst>
          </p:cNvPr>
          <p:cNvCxnSpPr>
            <a:cxnSpLocks/>
          </p:cNvCxnSpPr>
          <p:nvPr/>
        </p:nvCxnSpPr>
        <p:spPr>
          <a:xfrm flipV="1">
            <a:off x="4199655" y="2724183"/>
            <a:ext cx="1626991" cy="6038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1C6177-DE35-C848-9CD0-05B774609577}"/>
              </a:ext>
            </a:extLst>
          </p:cNvPr>
          <p:cNvCxnSpPr>
            <a:cxnSpLocks/>
          </p:cNvCxnSpPr>
          <p:nvPr/>
        </p:nvCxnSpPr>
        <p:spPr>
          <a:xfrm flipV="1">
            <a:off x="5826646" y="2632412"/>
            <a:ext cx="1561777" cy="1047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6A3CC0E-2BED-4C45-800F-B0B4CFB653C8}"/>
              </a:ext>
            </a:extLst>
          </p:cNvPr>
          <p:cNvSpPr txBox="1"/>
          <p:nvPr/>
        </p:nvSpPr>
        <p:spPr>
          <a:xfrm>
            <a:off x="1005707" y="1121988"/>
            <a:ext cx="1069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Bucket 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8C6EAD-13E1-3548-8C57-DC1AC9D22AA2}"/>
              </a:ext>
            </a:extLst>
          </p:cNvPr>
          <p:cNvSpPr txBox="1"/>
          <p:nvPr/>
        </p:nvSpPr>
        <p:spPr>
          <a:xfrm>
            <a:off x="1020126" y="2263973"/>
            <a:ext cx="1069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Bucket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E68A56-AB61-AD4B-B87F-E6E605FCBB73}"/>
              </a:ext>
            </a:extLst>
          </p:cNvPr>
          <p:cNvSpPr txBox="1"/>
          <p:nvPr/>
        </p:nvSpPr>
        <p:spPr>
          <a:xfrm>
            <a:off x="1032397" y="3655808"/>
            <a:ext cx="1069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Bucket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FAD673-8E0F-514A-A3AC-75E6BCFD2568}"/>
              </a:ext>
            </a:extLst>
          </p:cNvPr>
          <p:cNvSpPr txBox="1"/>
          <p:nvPr/>
        </p:nvSpPr>
        <p:spPr>
          <a:xfrm>
            <a:off x="2540958" y="4588947"/>
            <a:ext cx="633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But is physician’s karnofksy score significant in modeling risk rate in the presence of other variables? </a:t>
            </a:r>
            <a:r>
              <a:rPr lang="en-US" sz="1200" b="1" i="1"/>
              <a:t>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46F94-74B4-8747-A096-DC76CE03AA40}"/>
              </a:ext>
            </a:extLst>
          </p:cNvPr>
          <p:cNvSpPr txBox="1"/>
          <p:nvPr/>
        </p:nvSpPr>
        <p:spPr>
          <a:xfrm>
            <a:off x="4014216" y="3794022"/>
            <a:ext cx="1207008" cy="41221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48BEB4-C642-1141-8E18-A663C6CE3E94}"/>
              </a:ext>
            </a:extLst>
          </p:cNvPr>
          <p:cNvSpPr txBox="1"/>
          <p:nvPr/>
        </p:nvSpPr>
        <p:spPr>
          <a:xfrm>
            <a:off x="4052490" y="2308966"/>
            <a:ext cx="766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00B050"/>
                </a:solidFill>
              </a:rPr>
              <a:t>Bucket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A18166-7CDD-0641-9047-A142E9E27B1D}"/>
              </a:ext>
            </a:extLst>
          </p:cNvPr>
          <p:cNvSpPr txBox="1"/>
          <p:nvPr/>
        </p:nvSpPr>
        <p:spPr>
          <a:xfrm>
            <a:off x="3067016" y="2790880"/>
            <a:ext cx="766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C00000"/>
                </a:solidFill>
              </a:rPr>
              <a:t>Bucket 2</a:t>
            </a:r>
          </a:p>
        </p:txBody>
      </p:sp>
    </p:spTree>
    <p:extLst>
      <p:ext uri="{BB962C8B-B14F-4D97-AF65-F5344CB8AC3E}">
        <p14:creationId xmlns:p14="http://schemas.microsoft.com/office/powerpoint/2010/main" val="1072676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1F60C-AAE4-A341-BD55-E1D27CE093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813" y="502037"/>
            <a:ext cx="5147009" cy="3544001"/>
          </a:xfrm>
          <a:prstGeom prst="rect">
            <a:avLst/>
          </a:prstGeom>
        </p:spPr>
      </p:pic>
      <p:sp>
        <p:nvSpPr>
          <p:cNvPr id="621" name="Google Shape;621;p60"/>
          <p:cNvSpPr txBox="1">
            <a:spLocks noGrp="1"/>
          </p:cNvSpPr>
          <p:nvPr>
            <p:ph type="title"/>
          </p:nvPr>
        </p:nvSpPr>
        <p:spPr>
          <a:xfrm>
            <a:off x="629217" y="72743"/>
            <a:ext cx="7614887" cy="577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the Patient’s prognosis score indicate?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FAD673-8E0F-514A-A3AC-75E6BCFD2568}"/>
              </a:ext>
            </a:extLst>
          </p:cNvPr>
          <p:cNvSpPr txBox="1"/>
          <p:nvPr/>
        </p:nvSpPr>
        <p:spPr>
          <a:xfrm>
            <a:off x="629217" y="4520039"/>
            <a:ext cx="6337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Patient Karnofsky bucket is not significant in modeling risk too! </a:t>
            </a:r>
            <a:endParaRPr lang="en-US" sz="1200" b="1" i="1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03B0E9-553D-FB40-8899-8AC967ACE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4021858"/>
              </p:ext>
            </p:extLst>
          </p:nvPr>
        </p:nvGraphicFramePr>
        <p:xfrm>
          <a:off x="5486822" y="1192949"/>
          <a:ext cx="2849525" cy="2296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379B2A-6A2D-AB4F-8639-EDB0B4A39B91}"/>
              </a:ext>
            </a:extLst>
          </p:cNvPr>
          <p:cNvSpPr txBox="1"/>
          <p:nvPr/>
        </p:nvSpPr>
        <p:spPr>
          <a:xfrm>
            <a:off x="5730950" y="4520039"/>
            <a:ext cx="3232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Bucket 0 - 70-100 : Complete assistance required</a:t>
            </a:r>
          </a:p>
          <a:p>
            <a:r>
              <a:rPr lang="en-US" sz="1000"/>
              <a:t>Bucket 1 - 40-70 : Some assistance required</a:t>
            </a:r>
          </a:p>
          <a:p>
            <a:r>
              <a:rPr lang="en-US" sz="1000"/>
              <a:t>Bucket 2 - 0-40 : Normal</a:t>
            </a:r>
          </a:p>
          <a:p>
            <a:r>
              <a:rPr lang="en-US" sz="100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67750-020C-CB4A-8638-16CE3AF5FBCA}"/>
              </a:ext>
            </a:extLst>
          </p:cNvPr>
          <p:cNvSpPr txBox="1"/>
          <p:nvPr/>
        </p:nvSpPr>
        <p:spPr>
          <a:xfrm>
            <a:off x="1617528" y="2660833"/>
            <a:ext cx="766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00B050"/>
                </a:solidFill>
              </a:rPr>
              <a:t>Bucket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E4D05-2FEB-EA41-A581-8E62D4C5D999}"/>
              </a:ext>
            </a:extLst>
          </p:cNvPr>
          <p:cNvSpPr txBox="1"/>
          <p:nvPr/>
        </p:nvSpPr>
        <p:spPr>
          <a:xfrm>
            <a:off x="3168976" y="2414612"/>
            <a:ext cx="766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3">
                    <a:lumMod val="50000"/>
                    <a:lumOff val="50000"/>
                  </a:schemeClr>
                </a:solidFill>
              </a:rPr>
              <a:t>Bucket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3DF5-879C-A240-A91A-D28B93B1864B}"/>
              </a:ext>
            </a:extLst>
          </p:cNvPr>
          <p:cNvSpPr txBox="1"/>
          <p:nvPr/>
        </p:nvSpPr>
        <p:spPr>
          <a:xfrm>
            <a:off x="2530119" y="2092918"/>
            <a:ext cx="766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C00000"/>
                </a:solidFill>
              </a:rPr>
              <a:t>Bucket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7DA7C-C09D-B343-9B2E-4706627ACE7C}"/>
              </a:ext>
            </a:extLst>
          </p:cNvPr>
          <p:cNvSpPr txBox="1"/>
          <p:nvPr/>
        </p:nvSpPr>
        <p:spPr>
          <a:xfrm>
            <a:off x="1042139" y="2903940"/>
            <a:ext cx="1847366" cy="57729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8FF2C3-BA16-494D-B081-DF72877162CD}"/>
              </a:ext>
            </a:extLst>
          </p:cNvPr>
          <p:cNvCxnSpPr>
            <a:cxnSpLocks/>
          </p:cNvCxnSpPr>
          <p:nvPr/>
        </p:nvCxnSpPr>
        <p:spPr>
          <a:xfrm>
            <a:off x="1874520" y="1192949"/>
            <a:ext cx="0" cy="22882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993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0"/>
          <p:cNvSpPr txBox="1">
            <a:spLocks noGrp="1"/>
          </p:cNvSpPr>
          <p:nvPr>
            <p:ph type="title"/>
          </p:nvPr>
        </p:nvSpPr>
        <p:spPr>
          <a:xfrm>
            <a:off x="629217" y="72743"/>
            <a:ext cx="7614887" cy="577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what if there are differences in prognosis?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FAD673-8E0F-514A-A3AC-75E6BCFD2568}"/>
              </a:ext>
            </a:extLst>
          </p:cNvPr>
          <p:cNvSpPr txBox="1"/>
          <p:nvPr/>
        </p:nvSpPr>
        <p:spPr>
          <a:xfrm>
            <a:off x="629217" y="670278"/>
            <a:ext cx="5495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Difference between Physician’s karnofksy score and Patient’s karnofksy score</a:t>
            </a:r>
            <a:endParaRPr lang="en-US" sz="1200" b="1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60E52-4C91-8A4E-AF99-26240AF3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547" y="999185"/>
            <a:ext cx="4969793" cy="324345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7CEBF94-C481-0C4E-8CBD-CD99F1002D5F}"/>
              </a:ext>
            </a:extLst>
          </p:cNvPr>
          <p:cNvGrpSpPr/>
          <p:nvPr/>
        </p:nvGrpSpPr>
        <p:grpSpPr>
          <a:xfrm rot="5400000">
            <a:off x="6045419" y="992308"/>
            <a:ext cx="857691" cy="192365"/>
            <a:chOff x="6503583" y="754912"/>
            <a:chExt cx="857691" cy="1923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FCFB3B-DCC5-274A-97BB-850219F287E1}"/>
                </a:ext>
              </a:extLst>
            </p:cNvPr>
            <p:cNvSpPr/>
            <p:nvPr/>
          </p:nvSpPr>
          <p:spPr>
            <a:xfrm>
              <a:off x="6503583" y="754912"/>
              <a:ext cx="297711" cy="192365"/>
            </a:xfrm>
            <a:prstGeom prst="rect">
              <a:avLst/>
            </a:prstGeom>
            <a:solidFill>
              <a:srgbClr val="D6584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61F117-6B20-F74F-9108-62D7385E16AA}"/>
                </a:ext>
              </a:extLst>
            </p:cNvPr>
            <p:cNvSpPr/>
            <p:nvPr/>
          </p:nvSpPr>
          <p:spPr>
            <a:xfrm>
              <a:off x="6783573" y="754912"/>
              <a:ext cx="297711" cy="19236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0A0CF0-219E-2249-8CC7-2F7C57557733}"/>
                </a:ext>
              </a:extLst>
            </p:cNvPr>
            <p:cNvSpPr/>
            <p:nvPr/>
          </p:nvSpPr>
          <p:spPr>
            <a:xfrm>
              <a:off x="7063563" y="754912"/>
              <a:ext cx="297711" cy="19236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E32957-48AB-BC41-9319-004FD26D60A4}"/>
              </a:ext>
            </a:extLst>
          </p:cNvPr>
          <p:cNvSpPr txBox="1"/>
          <p:nvPr/>
        </p:nvSpPr>
        <p:spPr>
          <a:xfrm>
            <a:off x="6570447" y="630228"/>
            <a:ext cx="1969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0 – Patient feels he is healthier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743BD-55F5-FB40-BEDC-A8B87C876487}"/>
              </a:ext>
            </a:extLst>
          </p:cNvPr>
          <p:cNvSpPr txBox="1"/>
          <p:nvPr/>
        </p:nvSpPr>
        <p:spPr>
          <a:xfrm>
            <a:off x="6570447" y="900422"/>
            <a:ext cx="19696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1 – Physician and Patient are on the same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EA62B3-7DDB-D740-B832-0A3DC75C084A}"/>
              </a:ext>
            </a:extLst>
          </p:cNvPr>
          <p:cNvSpPr txBox="1"/>
          <p:nvPr/>
        </p:nvSpPr>
        <p:spPr>
          <a:xfrm>
            <a:off x="6570446" y="1277806"/>
            <a:ext cx="1969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2 – Patient feels he is sicker</a:t>
            </a:r>
          </a:p>
        </p:txBody>
      </p:sp>
      <p:pic>
        <p:nvPicPr>
          <p:cNvPr id="18" name="Google Shape;619;p60" title="Chart">
            <a:hlinkClick r:id="rId4"/>
            <a:extLst>
              <a:ext uri="{FF2B5EF4-FFF2-40B4-BE49-F238E27FC236}">
                <a16:creationId xmlns:a16="http://schemas.microsoft.com/office/drawing/2014/main" id="{C8F1A05D-46A6-E646-AE62-139DED5CA037}"/>
              </a:ext>
            </a:extLst>
          </p:cNvPr>
          <p:cNvPicPr preferRelativeResize="0"/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 rot="10800000" flipH="1">
            <a:off x="5288763" y="3382481"/>
            <a:ext cx="1627667" cy="146854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623;p60">
            <a:extLst>
              <a:ext uri="{FF2B5EF4-FFF2-40B4-BE49-F238E27FC236}">
                <a16:creationId xmlns:a16="http://schemas.microsoft.com/office/drawing/2014/main" id="{800CAEAE-BD30-E345-A139-0C7BB7356E6C}"/>
              </a:ext>
            </a:extLst>
          </p:cNvPr>
          <p:cNvSpPr txBox="1"/>
          <p:nvPr/>
        </p:nvSpPr>
        <p:spPr>
          <a:xfrm flipH="1">
            <a:off x="5368548" y="1912044"/>
            <a:ext cx="1646894" cy="112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200"/>
              <a:t>Patient who feels sicker has a </a:t>
            </a:r>
            <a:r>
              <a:rPr lang="en-US" sz="1200" b="1" u="sng"/>
              <a:t>64% </a:t>
            </a:r>
            <a:r>
              <a:rPr lang="en-US" sz="1200"/>
              <a:t>higher risk of death in comparison to a patient who concur with physician’s prognosis. </a:t>
            </a:r>
            <a:endParaRPr lang="en-US" sz="1200" b="1"/>
          </a:p>
        </p:txBody>
      </p:sp>
      <p:sp>
        <p:nvSpPr>
          <p:cNvPr id="20" name="Google Shape;624;p60">
            <a:extLst>
              <a:ext uri="{FF2B5EF4-FFF2-40B4-BE49-F238E27FC236}">
                <a16:creationId xmlns:a16="http://schemas.microsoft.com/office/drawing/2014/main" id="{0DF831E7-0819-DE41-A72F-9F129287DCA5}"/>
              </a:ext>
            </a:extLst>
          </p:cNvPr>
          <p:cNvSpPr/>
          <p:nvPr/>
        </p:nvSpPr>
        <p:spPr>
          <a:xfrm>
            <a:off x="5545749" y="3617604"/>
            <a:ext cx="1085111" cy="104896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64%</a:t>
            </a:r>
            <a:endParaRPr sz="1600"/>
          </a:p>
        </p:txBody>
      </p:sp>
      <p:cxnSp>
        <p:nvCxnSpPr>
          <p:cNvPr id="21" name="Google Shape;628;p60">
            <a:extLst>
              <a:ext uri="{FF2B5EF4-FFF2-40B4-BE49-F238E27FC236}">
                <a16:creationId xmlns:a16="http://schemas.microsoft.com/office/drawing/2014/main" id="{5860D0E3-F499-DF46-9914-7E31BA7FE6E7}"/>
              </a:ext>
            </a:extLst>
          </p:cNvPr>
          <p:cNvCxnSpPr>
            <a:cxnSpLocks/>
          </p:cNvCxnSpPr>
          <p:nvPr/>
        </p:nvCxnSpPr>
        <p:spPr>
          <a:xfrm flipV="1">
            <a:off x="6088304" y="3111769"/>
            <a:ext cx="0" cy="49273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6" name="Google Shape;619;p60" title="Chart">
            <a:hlinkClick r:id="rId4"/>
            <a:extLst>
              <a:ext uri="{FF2B5EF4-FFF2-40B4-BE49-F238E27FC236}">
                <a16:creationId xmlns:a16="http://schemas.microsoft.com/office/drawing/2014/main" id="{BB3B6710-CA3D-4646-A5DA-8BC181A3874D}"/>
              </a:ext>
            </a:extLst>
          </p:cNvPr>
          <p:cNvPicPr preferRelativeResize="0"/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 rot="10800000" flipH="1">
            <a:off x="7015442" y="3358747"/>
            <a:ext cx="1627667" cy="14685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624;p60">
            <a:extLst>
              <a:ext uri="{FF2B5EF4-FFF2-40B4-BE49-F238E27FC236}">
                <a16:creationId xmlns:a16="http://schemas.microsoft.com/office/drawing/2014/main" id="{ED36E140-0A7B-9944-A367-BE5DA43D25D0}"/>
              </a:ext>
            </a:extLst>
          </p:cNvPr>
          <p:cNvSpPr/>
          <p:nvPr/>
        </p:nvSpPr>
        <p:spPr>
          <a:xfrm>
            <a:off x="7272428" y="3593870"/>
            <a:ext cx="1085111" cy="104896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102%</a:t>
            </a:r>
            <a:endParaRPr sz="1600"/>
          </a:p>
        </p:txBody>
      </p:sp>
      <p:cxnSp>
        <p:nvCxnSpPr>
          <p:cNvPr id="28" name="Google Shape;628;p60">
            <a:extLst>
              <a:ext uri="{FF2B5EF4-FFF2-40B4-BE49-F238E27FC236}">
                <a16:creationId xmlns:a16="http://schemas.microsoft.com/office/drawing/2014/main" id="{5FB35A3B-0A8C-9A49-9CA5-3C5959B7BDE7}"/>
              </a:ext>
            </a:extLst>
          </p:cNvPr>
          <p:cNvCxnSpPr>
            <a:cxnSpLocks/>
          </p:cNvCxnSpPr>
          <p:nvPr/>
        </p:nvCxnSpPr>
        <p:spPr>
          <a:xfrm flipV="1">
            <a:off x="7829275" y="3094121"/>
            <a:ext cx="0" cy="49273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9" name="Google Shape;623;p60">
            <a:extLst>
              <a:ext uri="{FF2B5EF4-FFF2-40B4-BE49-F238E27FC236}">
                <a16:creationId xmlns:a16="http://schemas.microsoft.com/office/drawing/2014/main" id="{074EDBC0-DBD1-C246-B5CE-E48EFE2268BF}"/>
              </a:ext>
            </a:extLst>
          </p:cNvPr>
          <p:cNvSpPr txBox="1"/>
          <p:nvPr/>
        </p:nvSpPr>
        <p:spPr>
          <a:xfrm flipH="1">
            <a:off x="7062864" y="1901995"/>
            <a:ext cx="1646894" cy="112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1200"/>
              <a:t>Patient who feels healthier has a </a:t>
            </a:r>
            <a:r>
              <a:rPr lang="en-US" sz="1200" b="1" u="sng"/>
              <a:t>102%</a:t>
            </a:r>
            <a:r>
              <a:rPr lang="en-US" sz="1200" b="1"/>
              <a:t> </a:t>
            </a:r>
            <a:r>
              <a:rPr lang="en-US" sz="1200"/>
              <a:t>lower risk of death in comparison to a patient who concur with physician’s prognosis. </a:t>
            </a:r>
            <a:endParaRPr lang="en-US" sz="1200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35C59E-96F7-4344-8F73-1C8691554E97}"/>
              </a:ext>
            </a:extLst>
          </p:cNvPr>
          <p:cNvSpPr txBox="1"/>
          <p:nvPr/>
        </p:nvSpPr>
        <p:spPr>
          <a:xfrm>
            <a:off x="1042138" y="3358747"/>
            <a:ext cx="1947949" cy="433386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5E7931-BFC4-294C-B450-05106964AA7F}"/>
              </a:ext>
            </a:extLst>
          </p:cNvPr>
          <p:cNvSpPr txBox="1"/>
          <p:nvPr/>
        </p:nvSpPr>
        <p:spPr>
          <a:xfrm>
            <a:off x="2888242" y="3382481"/>
            <a:ext cx="766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00B050"/>
                </a:solidFill>
              </a:rPr>
              <a:t>Bucket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1A24AC-D9A3-844C-82D2-E842D2BBBEB1}"/>
              </a:ext>
            </a:extLst>
          </p:cNvPr>
          <p:cNvSpPr txBox="1"/>
          <p:nvPr/>
        </p:nvSpPr>
        <p:spPr>
          <a:xfrm>
            <a:off x="1874992" y="3011537"/>
            <a:ext cx="766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3">
                    <a:lumMod val="50000"/>
                    <a:lumOff val="50000"/>
                  </a:schemeClr>
                </a:solidFill>
              </a:rPr>
              <a:t>Bucket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0992B-EE93-E744-8499-029D6257B11A}"/>
              </a:ext>
            </a:extLst>
          </p:cNvPr>
          <p:cNvSpPr txBox="1"/>
          <p:nvPr/>
        </p:nvSpPr>
        <p:spPr>
          <a:xfrm>
            <a:off x="2885299" y="2522321"/>
            <a:ext cx="7663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C00000"/>
                </a:solidFill>
              </a:rPr>
              <a:t>Bucket 0</a:t>
            </a:r>
          </a:p>
        </p:txBody>
      </p:sp>
      <p:sp>
        <p:nvSpPr>
          <p:cNvPr id="30" name="Arrow: Up 8">
            <a:extLst>
              <a:ext uri="{FF2B5EF4-FFF2-40B4-BE49-F238E27FC236}">
                <a16:creationId xmlns:a16="http://schemas.microsoft.com/office/drawing/2014/main" id="{2D127D28-D868-474C-AC0F-ED1D72AD8C69}"/>
              </a:ext>
            </a:extLst>
          </p:cNvPr>
          <p:cNvSpPr/>
          <p:nvPr/>
        </p:nvSpPr>
        <p:spPr>
          <a:xfrm>
            <a:off x="6320797" y="3970635"/>
            <a:ext cx="194982" cy="342900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/>
              </a:solidFill>
            </a:endParaRPr>
          </a:p>
        </p:txBody>
      </p:sp>
      <p:sp>
        <p:nvSpPr>
          <p:cNvPr id="31" name="Arrow: Up 8">
            <a:extLst>
              <a:ext uri="{FF2B5EF4-FFF2-40B4-BE49-F238E27FC236}">
                <a16:creationId xmlns:a16="http://schemas.microsoft.com/office/drawing/2014/main" id="{B7AC902B-BC57-284F-8194-B38547DAB362}"/>
              </a:ext>
            </a:extLst>
          </p:cNvPr>
          <p:cNvSpPr/>
          <p:nvPr/>
        </p:nvSpPr>
        <p:spPr>
          <a:xfrm>
            <a:off x="8119181" y="3921571"/>
            <a:ext cx="194982" cy="34290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840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1"/>
          <p:cNvSpPr txBox="1">
            <a:spLocks noGrp="1"/>
          </p:cNvSpPr>
          <p:nvPr>
            <p:ph type="title"/>
          </p:nvPr>
        </p:nvSpPr>
        <p:spPr>
          <a:xfrm>
            <a:off x="713950" y="371800"/>
            <a:ext cx="527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635" name="Google Shape;635;p61"/>
          <p:cNvSpPr/>
          <p:nvPr/>
        </p:nvSpPr>
        <p:spPr>
          <a:xfrm>
            <a:off x="812225" y="1341375"/>
            <a:ext cx="2841900" cy="93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1"/>
          <p:cNvSpPr txBox="1"/>
          <p:nvPr/>
        </p:nvSpPr>
        <p:spPr>
          <a:xfrm>
            <a:off x="944137" y="1406474"/>
            <a:ext cx="2525737" cy="81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Re-evaluate Physician Karnofsky score for patients believing they score higher</a:t>
            </a:r>
            <a:endParaRPr lang="en-US" sz="1600">
              <a:solidFill>
                <a:schemeClr val="lt1"/>
              </a:solidFill>
              <a:latin typeface="PT Sans"/>
              <a:ea typeface="PT Sans"/>
              <a:cs typeface="PT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chemeClr val="lt1"/>
              </a:solidFill>
              <a:latin typeface="PT Sans"/>
              <a:ea typeface="PT Sans"/>
              <a:cs typeface="PT Sans"/>
            </a:endParaRPr>
          </a:p>
        </p:txBody>
      </p:sp>
      <p:sp>
        <p:nvSpPr>
          <p:cNvPr id="637" name="Google Shape;637;p61"/>
          <p:cNvSpPr/>
          <p:nvPr/>
        </p:nvSpPr>
        <p:spPr>
          <a:xfrm>
            <a:off x="812225" y="2388737"/>
            <a:ext cx="2841900" cy="93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1"/>
          <p:cNvSpPr/>
          <p:nvPr/>
        </p:nvSpPr>
        <p:spPr>
          <a:xfrm>
            <a:off x="812225" y="3436100"/>
            <a:ext cx="2841900" cy="93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1"/>
          <p:cNvSpPr/>
          <p:nvPr/>
        </p:nvSpPr>
        <p:spPr>
          <a:xfrm rot="10800000">
            <a:off x="4679263" y="2453837"/>
            <a:ext cx="803100" cy="8031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0" name="Google Shape;640;p61"/>
          <p:cNvCxnSpPr/>
          <p:nvPr/>
        </p:nvCxnSpPr>
        <p:spPr>
          <a:xfrm rot="10800000">
            <a:off x="3501688" y="2855387"/>
            <a:ext cx="164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61"/>
          <p:cNvSpPr/>
          <p:nvPr/>
        </p:nvSpPr>
        <p:spPr>
          <a:xfrm rot="10800000" flipH="1">
            <a:off x="4679263" y="1406475"/>
            <a:ext cx="803100" cy="8031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2" name="Google Shape;642;p61"/>
          <p:cNvCxnSpPr/>
          <p:nvPr/>
        </p:nvCxnSpPr>
        <p:spPr>
          <a:xfrm>
            <a:off x="3401638" y="1808025"/>
            <a:ext cx="1645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3" name="Google Shape;643;p61"/>
          <p:cNvSpPr/>
          <p:nvPr/>
        </p:nvSpPr>
        <p:spPr>
          <a:xfrm rot="10800000" flipH="1">
            <a:off x="4679263" y="3501200"/>
            <a:ext cx="803100" cy="8031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61"/>
          <p:cNvCxnSpPr/>
          <p:nvPr/>
        </p:nvCxnSpPr>
        <p:spPr>
          <a:xfrm>
            <a:off x="3368338" y="3902750"/>
            <a:ext cx="1645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5" name="Google Shape;645;p61"/>
          <p:cNvSpPr txBox="1"/>
          <p:nvPr/>
        </p:nvSpPr>
        <p:spPr>
          <a:xfrm>
            <a:off x="944137" y="2489158"/>
            <a:ext cx="2653989" cy="70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Partner with health fitness companies to better track calorie intake and weight loss</a:t>
            </a:r>
            <a:endParaRPr lang="en" sz="1600">
              <a:solidFill>
                <a:schemeClr val="lt1"/>
              </a:solidFill>
              <a:latin typeface="PT Sans"/>
              <a:ea typeface="PT Sans"/>
              <a:cs typeface="PT Sans"/>
            </a:endParaRPr>
          </a:p>
        </p:txBody>
      </p:sp>
      <p:sp>
        <p:nvSpPr>
          <p:cNvPr id="647" name="Google Shape;647;p61"/>
          <p:cNvSpPr txBox="1"/>
          <p:nvPr/>
        </p:nvSpPr>
        <p:spPr>
          <a:xfrm>
            <a:off x="5569931" y="1493849"/>
            <a:ext cx="2374287" cy="62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800">
                <a:solidFill>
                  <a:schemeClr val="dk1"/>
                </a:solidFill>
                <a:latin typeface="DM Serif Text"/>
                <a:sym typeface="DM Serif Text"/>
              </a:rPr>
              <a:t>Re-assess Diagnosis</a:t>
            </a:r>
            <a:endParaRPr lang="en-US" altLang="zh-TW" sz="1800">
              <a:solidFill>
                <a:schemeClr val="dk1"/>
              </a:solidFill>
            </a:endParaRPr>
          </a:p>
        </p:txBody>
      </p:sp>
      <p:sp>
        <p:nvSpPr>
          <p:cNvPr id="648" name="Google Shape;648;p61"/>
          <p:cNvSpPr txBox="1"/>
          <p:nvPr/>
        </p:nvSpPr>
        <p:spPr>
          <a:xfrm>
            <a:off x="5559958" y="2528904"/>
            <a:ext cx="2672635" cy="628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Fitness app partnership</a:t>
            </a:r>
          </a:p>
        </p:txBody>
      </p:sp>
      <p:sp>
        <p:nvSpPr>
          <p:cNvPr id="649" name="Google Shape;649;p61"/>
          <p:cNvSpPr txBox="1"/>
          <p:nvPr/>
        </p:nvSpPr>
        <p:spPr>
          <a:xfrm>
            <a:off x="5547091" y="3762465"/>
            <a:ext cx="2685502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Sophisticated Monitoring</a:t>
            </a:r>
            <a:endParaRPr sz="180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grpSp>
        <p:nvGrpSpPr>
          <p:cNvPr id="650" name="Google Shape;650;p61"/>
          <p:cNvGrpSpPr/>
          <p:nvPr/>
        </p:nvGrpSpPr>
        <p:grpSpPr>
          <a:xfrm flipH="1">
            <a:off x="4943105" y="2694608"/>
            <a:ext cx="275414" cy="296940"/>
            <a:chOff x="-28461325" y="2701925"/>
            <a:chExt cx="272525" cy="293825"/>
          </a:xfrm>
        </p:grpSpPr>
        <p:sp>
          <p:nvSpPr>
            <p:cNvPr id="651" name="Google Shape;651;p61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61"/>
          <p:cNvSpPr/>
          <p:nvPr/>
        </p:nvSpPr>
        <p:spPr>
          <a:xfrm>
            <a:off x="3469874" y="3719635"/>
            <a:ext cx="366230" cy="366230"/>
          </a:xfrm>
          <a:custGeom>
            <a:avLst/>
            <a:gdLst/>
            <a:ahLst/>
            <a:cxnLst/>
            <a:rect l="l" t="t" r="r" b="b"/>
            <a:pathLst>
              <a:path w="6656" h="6656" extrusionOk="0">
                <a:moveTo>
                  <a:pt x="3322" y="0"/>
                </a:moveTo>
                <a:lnTo>
                  <a:pt x="0" y="3322"/>
                </a:lnTo>
                <a:lnTo>
                  <a:pt x="3322" y="6656"/>
                </a:lnTo>
                <a:lnTo>
                  <a:pt x="6656" y="3322"/>
                </a:lnTo>
                <a:lnTo>
                  <a:pt x="33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61"/>
          <p:cNvSpPr/>
          <p:nvPr/>
        </p:nvSpPr>
        <p:spPr>
          <a:xfrm>
            <a:off x="3469874" y="2672273"/>
            <a:ext cx="366230" cy="366230"/>
          </a:xfrm>
          <a:custGeom>
            <a:avLst/>
            <a:gdLst/>
            <a:ahLst/>
            <a:cxnLst/>
            <a:rect l="l" t="t" r="r" b="b"/>
            <a:pathLst>
              <a:path w="6656" h="6656" extrusionOk="0">
                <a:moveTo>
                  <a:pt x="3322" y="0"/>
                </a:moveTo>
                <a:lnTo>
                  <a:pt x="0" y="3322"/>
                </a:lnTo>
                <a:lnTo>
                  <a:pt x="3322" y="6656"/>
                </a:lnTo>
                <a:lnTo>
                  <a:pt x="6656" y="3322"/>
                </a:lnTo>
                <a:lnTo>
                  <a:pt x="33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61"/>
          <p:cNvSpPr/>
          <p:nvPr/>
        </p:nvSpPr>
        <p:spPr>
          <a:xfrm>
            <a:off x="3469874" y="1624910"/>
            <a:ext cx="366230" cy="366230"/>
          </a:xfrm>
          <a:custGeom>
            <a:avLst/>
            <a:gdLst/>
            <a:ahLst/>
            <a:cxnLst/>
            <a:rect l="l" t="t" r="r" b="b"/>
            <a:pathLst>
              <a:path w="6656" h="6656" extrusionOk="0">
                <a:moveTo>
                  <a:pt x="3322" y="0"/>
                </a:moveTo>
                <a:lnTo>
                  <a:pt x="0" y="3322"/>
                </a:lnTo>
                <a:lnTo>
                  <a:pt x="3322" y="6656"/>
                </a:lnTo>
                <a:lnTo>
                  <a:pt x="6656" y="3322"/>
                </a:lnTo>
                <a:lnTo>
                  <a:pt x="33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45;p61">
            <a:extLst>
              <a:ext uri="{FF2B5EF4-FFF2-40B4-BE49-F238E27FC236}">
                <a16:creationId xmlns:a16="http://schemas.microsoft.com/office/drawing/2014/main" id="{A959B553-93F6-4E1C-AB8E-30A8DA1D890C}"/>
              </a:ext>
            </a:extLst>
          </p:cNvPr>
          <p:cNvSpPr txBox="1"/>
          <p:nvPr/>
        </p:nvSpPr>
        <p:spPr>
          <a:xfrm>
            <a:off x="920729" y="3523753"/>
            <a:ext cx="2653989" cy="70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6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Usage of additional metrics such as QOL (Quality of Life), BMI (Body Mass Index)</a:t>
            </a:r>
            <a:endParaRPr lang="en" sz="1600">
              <a:solidFill>
                <a:schemeClr val="lt1"/>
              </a:solidFill>
              <a:latin typeface="PT Sans"/>
              <a:ea typeface="PT Sans"/>
              <a:cs typeface="PT Sans"/>
            </a:endParaRPr>
          </a:p>
        </p:txBody>
      </p:sp>
      <p:pic>
        <p:nvPicPr>
          <p:cNvPr id="7" name="Graphic 6" descr="Heart with pulse">
            <a:extLst>
              <a:ext uri="{FF2B5EF4-FFF2-40B4-BE49-F238E27FC236}">
                <a16:creationId xmlns:a16="http://schemas.microsoft.com/office/drawing/2014/main" id="{EE6239E7-16C9-4009-BC27-73655A18B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1283" y="3658488"/>
            <a:ext cx="508009" cy="508009"/>
          </a:xfrm>
          <a:prstGeom prst="rect">
            <a:avLst/>
          </a:prstGeom>
        </p:spPr>
      </p:pic>
      <p:pic>
        <p:nvPicPr>
          <p:cNvPr id="9" name="Graphic 8" descr="Stethoscope">
            <a:extLst>
              <a:ext uri="{FF2B5EF4-FFF2-40B4-BE49-F238E27FC236}">
                <a16:creationId xmlns:a16="http://schemas.microsoft.com/office/drawing/2014/main" id="{7239FEAD-C6C5-492E-B05C-1BDE9376D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55753" y="1589590"/>
            <a:ext cx="447260" cy="4472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EE54-EB7B-4C39-B0F4-2443262CA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97" y="2143893"/>
            <a:ext cx="5276400" cy="572700"/>
          </a:xfrm>
        </p:spPr>
        <p:txBody>
          <a:bodyPr/>
          <a:lstStyle/>
          <a:p>
            <a:r>
              <a:rPr lang="en-US" sz="3200"/>
              <a:t>Thank You</a:t>
            </a:r>
            <a:endParaRPr lang="en-IN" sz="32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14185E7-91F3-46CC-BA39-C2A1BDB660C0}"/>
              </a:ext>
            </a:extLst>
          </p:cNvPr>
          <p:cNvSpPr txBox="1">
            <a:spLocks/>
          </p:cNvSpPr>
          <p:nvPr/>
        </p:nvSpPr>
        <p:spPr>
          <a:xfrm>
            <a:off x="685597" y="2905893"/>
            <a:ext cx="527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sz="2800" b="0"/>
              <a:t>- Team 4</a:t>
            </a:r>
            <a:endParaRPr lang="en-IN" sz="2800" b="0"/>
          </a:p>
        </p:txBody>
      </p:sp>
    </p:spTree>
    <p:extLst>
      <p:ext uri="{BB962C8B-B14F-4D97-AF65-F5344CB8AC3E}">
        <p14:creationId xmlns:p14="http://schemas.microsoft.com/office/powerpoint/2010/main" val="2850344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B5B5-78DF-422E-A0D6-C3B112BB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Cox Model</a:t>
            </a:r>
            <a:endParaRPr lang="en-IN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7063F87-C018-4AC0-A9D8-E615B3799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99" y="1274468"/>
            <a:ext cx="667702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E3EC61-3C1C-40B4-BFE7-B6C220AAEE45}"/>
              </a:ext>
            </a:extLst>
          </p:cNvPr>
          <p:cNvSpPr/>
          <p:nvPr/>
        </p:nvSpPr>
        <p:spPr>
          <a:xfrm>
            <a:off x="3886200" y="3970055"/>
            <a:ext cx="1043940" cy="28194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710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>
            <a:spLocks noGrp="1"/>
          </p:cNvSpPr>
          <p:nvPr>
            <p:ph type="title"/>
          </p:nvPr>
        </p:nvSpPr>
        <p:spPr>
          <a:xfrm>
            <a:off x="713950" y="371800"/>
            <a:ext cx="686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4 – Section 3 </a:t>
            </a:r>
            <a:endParaRPr/>
          </a:p>
        </p:txBody>
      </p:sp>
      <p:sp>
        <p:nvSpPr>
          <p:cNvPr id="498" name="Google Shape;498;p56"/>
          <p:cNvSpPr txBox="1">
            <a:spLocks noGrp="1"/>
          </p:cNvSpPr>
          <p:nvPr>
            <p:ph type="subTitle" idx="2"/>
          </p:nvPr>
        </p:nvSpPr>
        <p:spPr>
          <a:xfrm>
            <a:off x="2719926" y="2080770"/>
            <a:ext cx="1588554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latin typeface="PT Sans"/>
                <a:ea typeface="PT Sans"/>
                <a:cs typeface="PT Sans"/>
                <a:sym typeface="PT Sans"/>
              </a:rPr>
              <a:t>Jay Lee</a:t>
            </a:r>
          </a:p>
        </p:txBody>
      </p:sp>
      <p:sp>
        <p:nvSpPr>
          <p:cNvPr id="497" name="Google Shape;497;p56"/>
          <p:cNvSpPr txBox="1">
            <a:spLocks noGrp="1"/>
          </p:cNvSpPr>
          <p:nvPr>
            <p:ph type="subTitle" idx="1"/>
          </p:nvPr>
        </p:nvSpPr>
        <p:spPr>
          <a:xfrm>
            <a:off x="465188" y="2092561"/>
            <a:ext cx="1588554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latin typeface="PT Sans"/>
                <a:ea typeface="PT Sans"/>
                <a:cs typeface="PT Sans"/>
                <a:sym typeface="PT Sans"/>
              </a:rPr>
              <a:t>Aman Bhargava</a:t>
            </a:r>
          </a:p>
        </p:txBody>
      </p:sp>
      <p:sp>
        <p:nvSpPr>
          <p:cNvPr id="499" name="Google Shape;499;p56"/>
          <p:cNvSpPr txBox="1">
            <a:spLocks noGrp="1"/>
          </p:cNvSpPr>
          <p:nvPr>
            <p:ph type="subTitle" idx="3"/>
          </p:nvPr>
        </p:nvSpPr>
        <p:spPr>
          <a:xfrm>
            <a:off x="4974663" y="2080770"/>
            <a:ext cx="1588554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/>
              <a:t>Mansha Kalra</a:t>
            </a:r>
          </a:p>
        </p:txBody>
      </p:sp>
      <p:sp>
        <p:nvSpPr>
          <p:cNvPr id="500" name="Google Shape;500;p56"/>
          <p:cNvSpPr txBox="1">
            <a:spLocks noGrp="1"/>
          </p:cNvSpPr>
          <p:nvPr>
            <p:ph type="subTitle" idx="4"/>
          </p:nvPr>
        </p:nvSpPr>
        <p:spPr>
          <a:xfrm>
            <a:off x="7229401" y="2080770"/>
            <a:ext cx="1452897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latin typeface="PT Sans"/>
                <a:ea typeface="PT Sans"/>
                <a:cs typeface="PT Sans"/>
                <a:sym typeface="PT Sans"/>
              </a:rPr>
              <a:t>Rajas Kapure</a:t>
            </a:r>
          </a:p>
        </p:txBody>
      </p:sp>
      <p:sp>
        <p:nvSpPr>
          <p:cNvPr id="501" name="Google Shape;501;p56"/>
          <p:cNvSpPr txBox="1">
            <a:spLocks noGrp="1"/>
          </p:cNvSpPr>
          <p:nvPr>
            <p:ph type="subTitle" idx="5"/>
          </p:nvPr>
        </p:nvSpPr>
        <p:spPr>
          <a:xfrm>
            <a:off x="1298914" y="3728513"/>
            <a:ext cx="2215289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/>
              <a:t>Sree Kailash Ravichandar</a:t>
            </a:r>
          </a:p>
        </p:txBody>
      </p:sp>
      <p:sp>
        <p:nvSpPr>
          <p:cNvPr id="502" name="Google Shape;502;p56"/>
          <p:cNvSpPr txBox="1">
            <a:spLocks noGrp="1"/>
          </p:cNvSpPr>
          <p:nvPr>
            <p:ph type="subTitle" idx="6"/>
          </p:nvPr>
        </p:nvSpPr>
        <p:spPr>
          <a:xfrm>
            <a:off x="3845551" y="3728513"/>
            <a:ext cx="1452897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/>
              <a:t>Yen Tsz Huang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78213-F680-4C1C-A395-51906E46D59F}"/>
              </a:ext>
            </a:extLst>
          </p:cNvPr>
          <p:cNvSpPr txBox="1"/>
          <p:nvPr/>
        </p:nvSpPr>
        <p:spPr>
          <a:xfrm>
            <a:off x="0" y="4605043"/>
            <a:ext cx="91440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US" sz="1400">
              <a:solidFill>
                <a:schemeClr val="tx2"/>
              </a:solidFill>
              <a:latin typeface="PT Sans" panose="020B0503020203020204" pitchFamily="34" charset="0"/>
            </a:endParaRPr>
          </a:p>
        </p:txBody>
      </p:sp>
      <p:sp>
        <p:nvSpPr>
          <p:cNvPr id="21" name="Google Shape;502;p56">
            <a:extLst>
              <a:ext uri="{FF2B5EF4-FFF2-40B4-BE49-F238E27FC236}">
                <a16:creationId xmlns:a16="http://schemas.microsoft.com/office/drawing/2014/main" id="{A7494C2A-2723-4C6C-AF63-836920BFA12F}"/>
              </a:ext>
            </a:extLst>
          </p:cNvPr>
          <p:cNvSpPr txBox="1">
            <a:spLocks/>
          </p:cNvSpPr>
          <p:nvPr/>
        </p:nvSpPr>
        <p:spPr>
          <a:xfrm>
            <a:off x="6091351" y="3728513"/>
            <a:ext cx="22761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16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/>
              <a:t>Zainab Aljaroudi</a:t>
            </a:r>
            <a:endParaRPr lang="en" sz="14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422217B5-04C7-4F6D-9FBA-4650409E3A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3" r="2862" b="27231"/>
          <a:stretch/>
        </p:blipFill>
        <p:spPr>
          <a:xfrm>
            <a:off x="6290103" y="2722470"/>
            <a:ext cx="1015273" cy="1005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F1CF87-8395-40B6-A888-A1B9909DE2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864"/>
          <a:stretch/>
        </p:blipFill>
        <p:spPr>
          <a:xfrm>
            <a:off x="5290087" y="1009208"/>
            <a:ext cx="957706" cy="10488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720970-E8BB-4648-965E-27F47F2E9155}"/>
              </a:ext>
            </a:extLst>
          </p:cNvPr>
          <p:cNvSpPr/>
          <p:nvPr/>
        </p:nvSpPr>
        <p:spPr>
          <a:xfrm>
            <a:off x="756545" y="1030702"/>
            <a:ext cx="1005840" cy="100584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000" b="-16000"/>
            </a:stretch>
          </a:blipFill>
          <a:ln>
            <a:noFill/>
          </a:ln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pic>
        <p:nvPicPr>
          <p:cNvPr id="2" name="Picture 3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23AF6160-A0E6-4EF4-BBEA-D15CA036FD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22" b="22566"/>
          <a:stretch/>
        </p:blipFill>
        <p:spPr>
          <a:xfrm>
            <a:off x="3986397" y="2671031"/>
            <a:ext cx="1050235" cy="1102460"/>
          </a:xfrm>
          <a:prstGeom prst="rect">
            <a:avLst/>
          </a:prstGeom>
        </p:spPr>
      </p:pic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40C6C03-D7C3-429E-BE93-C20FBCB1D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376" y="1005714"/>
            <a:ext cx="926437" cy="1030828"/>
          </a:xfrm>
          <a:prstGeom prst="rect">
            <a:avLst/>
          </a:prstGeom>
        </p:spPr>
      </p:pic>
      <p:pic>
        <p:nvPicPr>
          <p:cNvPr id="6" name="Picture 5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2993A6C2-C831-6C4B-BB8F-420235BA42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600" b="24452"/>
          <a:stretch/>
        </p:blipFill>
        <p:spPr>
          <a:xfrm>
            <a:off x="3011283" y="1030702"/>
            <a:ext cx="1005840" cy="1010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3F4968-F323-DA43-93AF-21A2085595A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6547" b="16547"/>
          <a:stretch/>
        </p:blipFill>
        <p:spPr>
          <a:xfrm>
            <a:off x="1811194" y="2723065"/>
            <a:ext cx="1005840" cy="101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 idx="2"/>
          </p:nvPr>
        </p:nvSpPr>
        <p:spPr>
          <a:xfrm>
            <a:off x="1185350" y="1460250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 idx="3"/>
          </p:nvPr>
        </p:nvSpPr>
        <p:spPr>
          <a:xfrm>
            <a:off x="1185350" y="1797021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DATA &amp; EDA</a:t>
            </a:r>
          </a:p>
        </p:txBody>
      </p:sp>
      <p:sp>
        <p:nvSpPr>
          <p:cNvPr id="296" name="Google Shape;296;p42"/>
          <p:cNvSpPr txBox="1">
            <a:spLocks noGrp="1"/>
          </p:cNvSpPr>
          <p:nvPr>
            <p:ph type="title" idx="4"/>
          </p:nvPr>
        </p:nvSpPr>
        <p:spPr>
          <a:xfrm>
            <a:off x="4725549" y="1460250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title" idx="5"/>
          </p:nvPr>
        </p:nvSpPr>
        <p:spPr>
          <a:xfrm>
            <a:off x="4725549" y="1797021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BUSINESS QUESTIONS</a:t>
            </a:r>
          </a:p>
        </p:txBody>
      </p:sp>
      <p:sp>
        <p:nvSpPr>
          <p:cNvPr id="299" name="Google Shape;299;p42"/>
          <p:cNvSpPr txBox="1">
            <a:spLocks noGrp="1"/>
          </p:cNvSpPr>
          <p:nvPr>
            <p:ph type="title" idx="7"/>
          </p:nvPr>
        </p:nvSpPr>
        <p:spPr>
          <a:xfrm>
            <a:off x="1185350" y="3152081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title" idx="8"/>
          </p:nvPr>
        </p:nvSpPr>
        <p:spPr>
          <a:xfrm>
            <a:off x="1185350" y="3488900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1600"/>
              <a:t>METHODOLOGY</a:t>
            </a:r>
            <a:endParaRPr sz="1600"/>
          </a:p>
        </p:txBody>
      </p:sp>
      <p:sp>
        <p:nvSpPr>
          <p:cNvPr id="302" name="Google Shape;302;p42"/>
          <p:cNvSpPr txBox="1">
            <a:spLocks noGrp="1"/>
          </p:cNvSpPr>
          <p:nvPr>
            <p:ph type="title" idx="13"/>
          </p:nvPr>
        </p:nvSpPr>
        <p:spPr>
          <a:xfrm>
            <a:off x="4725557" y="3152081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3" name="Google Shape;303;p42"/>
          <p:cNvSpPr txBox="1">
            <a:spLocks noGrp="1"/>
          </p:cNvSpPr>
          <p:nvPr>
            <p:ph type="title" idx="14"/>
          </p:nvPr>
        </p:nvSpPr>
        <p:spPr>
          <a:xfrm>
            <a:off x="4725550" y="3488900"/>
            <a:ext cx="3233100" cy="323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IN" sz="1600"/>
              <a:t>RECOMMENDATIONS</a:t>
            </a:r>
          </a:p>
        </p:txBody>
      </p:sp>
      <p:sp>
        <p:nvSpPr>
          <p:cNvPr id="12" name="Google Shape;435;p53">
            <a:extLst>
              <a:ext uri="{FF2B5EF4-FFF2-40B4-BE49-F238E27FC236}">
                <a16:creationId xmlns:a16="http://schemas.microsoft.com/office/drawing/2014/main" id="{DD112EBA-33BE-A949-BAE5-B374CCABA01F}"/>
              </a:ext>
            </a:extLst>
          </p:cNvPr>
          <p:cNvSpPr txBox="1">
            <a:spLocks/>
          </p:cNvSpPr>
          <p:nvPr/>
        </p:nvSpPr>
        <p:spPr>
          <a:xfrm>
            <a:off x="713950" y="371800"/>
            <a:ext cx="699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erif Text"/>
              <a:buNone/>
              <a:defRPr sz="24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li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altLang="ko-KR"/>
              <a:t>Table</a:t>
            </a:r>
            <a:r>
              <a:rPr lang="ko-KR" altLang="en-US"/>
              <a:t> </a:t>
            </a:r>
            <a:r>
              <a:rPr lang="en-US" altLang="ko-KR"/>
              <a:t>of Contents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>
            <a:spLocks noGrp="1"/>
          </p:cNvSpPr>
          <p:nvPr>
            <p:ph type="title"/>
          </p:nvPr>
        </p:nvSpPr>
        <p:spPr>
          <a:xfrm>
            <a:off x="713950" y="371800"/>
            <a:ext cx="699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Lung Cancer Data</a:t>
            </a:r>
            <a:endParaRPr/>
          </a:p>
        </p:txBody>
      </p:sp>
      <p:sp>
        <p:nvSpPr>
          <p:cNvPr id="436" name="Google Shape;436;p53"/>
          <p:cNvSpPr/>
          <p:nvPr/>
        </p:nvSpPr>
        <p:spPr>
          <a:xfrm>
            <a:off x="524921" y="1493249"/>
            <a:ext cx="1525184" cy="762784"/>
          </a:xfrm>
          <a:custGeom>
            <a:avLst/>
            <a:gdLst/>
            <a:ahLst/>
            <a:cxnLst/>
            <a:rect l="l" t="t" r="r" b="b"/>
            <a:pathLst>
              <a:path w="47662" h="23837" extrusionOk="0">
                <a:moveTo>
                  <a:pt x="23825" y="0"/>
                </a:moveTo>
                <a:lnTo>
                  <a:pt x="0" y="23837"/>
                </a:lnTo>
                <a:lnTo>
                  <a:pt x="5394" y="23837"/>
                </a:lnTo>
                <a:lnTo>
                  <a:pt x="23825" y="5406"/>
                </a:lnTo>
                <a:lnTo>
                  <a:pt x="42268" y="23837"/>
                </a:lnTo>
                <a:lnTo>
                  <a:pt x="47661" y="23837"/>
                </a:lnTo>
                <a:lnTo>
                  <a:pt x="2382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3"/>
          <p:cNvSpPr txBox="1"/>
          <p:nvPr/>
        </p:nvSpPr>
        <p:spPr>
          <a:xfrm flipH="1">
            <a:off x="6971125" y="2686319"/>
            <a:ext cx="1616400" cy="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600">
                <a:solidFill>
                  <a:schemeClr val="dk1"/>
                </a:solidFill>
                <a:latin typeface="DM Serif Text"/>
                <a:sym typeface="DM Serif Text"/>
              </a:rPr>
              <a:t>Analysis Techniques</a:t>
            </a:r>
            <a:endParaRPr lang="en-US" sz="1600">
              <a:solidFill>
                <a:schemeClr val="dk1"/>
              </a:solidFill>
            </a:endParaRPr>
          </a:p>
        </p:txBody>
      </p:sp>
      <p:sp>
        <p:nvSpPr>
          <p:cNvPr id="438" name="Google Shape;438;p53"/>
          <p:cNvSpPr txBox="1"/>
          <p:nvPr/>
        </p:nvSpPr>
        <p:spPr>
          <a:xfrm flipH="1">
            <a:off x="6863688" y="3180097"/>
            <a:ext cx="2145303" cy="1177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1. Imputation – CART</a:t>
            </a:r>
          </a:p>
          <a:p>
            <a:r>
              <a:rPr lang="en-US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2. Kaplan-Meier Plot</a:t>
            </a:r>
            <a:endParaRPr lang="en-US">
              <a:solidFill>
                <a:schemeClr val="dk1"/>
              </a:solidFill>
              <a:ea typeface="PT Sans"/>
              <a:sym typeface="PT Sans"/>
            </a:endParaRPr>
          </a:p>
          <a:p>
            <a:r>
              <a:rPr lang="en-US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3. Cox Proportional Hazards Model</a:t>
            </a:r>
            <a:endParaRPr lang="en-US">
              <a:solidFill>
                <a:schemeClr val="dk1"/>
              </a:solidFill>
              <a:latin typeface="PT Sans"/>
            </a:endParaRPr>
          </a:p>
        </p:txBody>
      </p:sp>
      <p:sp>
        <p:nvSpPr>
          <p:cNvPr id="439" name="Google Shape;439;p53"/>
          <p:cNvSpPr txBox="1"/>
          <p:nvPr/>
        </p:nvSpPr>
        <p:spPr>
          <a:xfrm flipH="1">
            <a:off x="4797042" y="2623150"/>
            <a:ext cx="161640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Dependent Variable</a:t>
            </a:r>
          </a:p>
        </p:txBody>
      </p:sp>
      <p:sp>
        <p:nvSpPr>
          <p:cNvPr id="440" name="Google Shape;440;p53"/>
          <p:cNvSpPr txBox="1"/>
          <p:nvPr/>
        </p:nvSpPr>
        <p:spPr>
          <a:xfrm flipH="1">
            <a:off x="4797054" y="3101395"/>
            <a:ext cx="1616375" cy="1177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Status</a:t>
            </a:r>
            <a:r>
              <a:rPr lang="en-US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1 – Censored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2 – Not alive</a:t>
            </a:r>
          </a:p>
        </p:txBody>
      </p:sp>
      <p:sp>
        <p:nvSpPr>
          <p:cNvPr id="441" name="Google Shape;441;p53"/>
          <p:cNvSpPr txBox="1"/>
          <p:nvPr/>
        </p:nvSpPr>
        <p:spPr>
          <a:xfrm flipH="1">
            <a:off x="2717813" y="2686319"/>
            <a:ext cx="1616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Features</a:t>
            </a:r>
          </a:p>
        </p:txBody>
      </p:sp>
      <p:sp>
        <p:nvSpPr>
          <p:cNvPr id="443" name="Google Shape;443;p53"/>
          <p:cNvSpPr txBox="1"/>
          <p:nvPr/>
        </p:nvSpPr>
        <p:spPr>
          <a:xfrm flipH="1">
            <a:off x="292027" y="2742861"/>
            <a:ext cx="1998167" cy="43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Data Level Aggregation</a:t>
            </a:r>
          </a:p>
        </p:txBody>
      </p:sp>
      <p:sp>
        <p:nvSpPr>
          <p:cNvPr id="444" name="Google Shape;444;p53"/>
          <p:cNvSpPr txBox="1"/>
          <p:nvPr/>
        </p:nvSpPr>
        <p:spPr>
          <a:xfrm flipH="1">
            <a:off x="479561" y="3150261"/>
            <a:ext cx="1615904" cy="1177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Patient-level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records</a:t>
            </a:r>
          </a:p>
        </p:txBody>
      </p:sp>
      <p:sp>
        <p:nvSpPr>
          <p:cNvPr id="445" name="Google Shape;445;p53"/>
          <p:cNvSpPr/>
          <p:nvPr/>
        </p:nvSpPr>
        <p:spPr>
          <a:xfrm>
            <a:off x="2771974" y="1444383"/>
            <a:ext cx="1525184" cy="762784"/>
          </a:xfrm>
          <a:custGeom>
            <a:avLst/>
            <a:gdLst/>
            <a:ahLst/>
            <a:cxnLst/>
            <a:rect l="l" t="t" r="r" b="b"/>
            <a:pathLst>
              <a:path w="47662" h="23837" extrusionOk="0">
                <a:moveTo>
                  <a:pt x="23825" y="0"/>
                </a:moveTo>
                <a:lnTo>
                  <a:pt x="0" y="23837"/>
                </a:lnTo>
                <a:lnTo>
                  <a:pt x="5394" y="23837"/>
                </a:lnTo>
                <a:lnTo>
                  <a:pt x="23825" y="5406"/>
                </a:lnTo>
                <a:lnTo>
                  <a:pt x="42268" y="23837"/>
                </a:lnTo>
                <a:lnTo>
                  <a:pt x="47661" y="23837"/>
                </a:lnTo>
                <a:lnTo>
                  <a:pt x="2382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3"/>
          <p:cNvSpPr/>
          <p:nvPr/>
        </p:nvSpPr>
        <p:spPr>
          <a:xfrm>
            <a:off x="4842650" y="1444383"/>
            <a:ext cx="1525184" cy="762784"/>
          </a:xfrm>
          <a:custGeom>
            <a:avLst/>
            <a:gdLst/>
            <a:ahLst/>
            <a:cxnLst/>
            <a:rect l="l" t="t" r="r" b="b"/>
            <a:pathLst>
              <a:path w="47662" h="23837" extrusionOk="0">
                <a:moveTo>
                  <a:pt x="23825" y="0"/>
                </a:moveTo>
                <a:lnTo>
                  <a:pt x="0" y="23837"/>
                </a:lnTo>
                <a:lnTo>
                  <a:pt x="5394" y="23837"/>
                </a:lnTo>
                <a:lnTo>
                  <a:pt x="23825" y="5406"/>
                </a:lnTo>
                <a:lnTo>
                  <a:pt x="42268" y="23837"/>
                </a:lnTo>
                <a:lnTo>
                  <a:pt x="47661" y="23837"/>
                </a:lnTo>
                <a:lnTo>
                  <a:pt x="2382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3"/>
          <p:cNvSpPr/>
          <p:nvPr/>
        </p:nvSpPr>
        <p:spPr>
          <a:xfrm>
            <a:off x="7016730" y="1444383"/>
            <a:ext cx="1525184" cy="762784"/>
          </a:xfrm>
          <a:custGeom>
            <a:avLst/>
            <a:gdLst/>
            <a:ahLst/>
            <a:cxnLst/>
            <a:rect l="l" t="t" r="r" b="b"/>
            <a:pathLst>
              <a:path w="47662" h="23837" extrusionOk="0">
                <a:moveTo>
                  <a:pt x="23825" y="0"/>
                </a:moveTo>
                <a:lnTo>
                  <a:pt x="0" y="23837"/>
                </a:lnTo>
                <a:lnTo>
                  <a:pt x="5394" y="23837"/>
                </a:lnTo>
                <a:lnTo>
                  <a:pt x="23825" y="5406"/>
                </a:lnTo>
                <a:lnTo>
                  <a:pt x="42268" y="23837"/>
                </a:lnTo>
                <a:lnTo>
                  <a:pt x="47661" y="23837"/>
                </a:lnTo>
                <a:lnTo>
                  <a:pt x="2382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raphic 25" descr="Upward trend">
            <a:extLst>
              <a:ext uri="{FF2B5EF4-FFF2-40B4-BE49-F238E27FC236}">
                <a16:creationId xmlns:a16="http://schemas.microsoft.com/office/drawing/2014/main" id="{59EE10EF-CD3F-4B64-951D-D1C7E0835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725" y="1970781"/>
            <a:ext cx="570503" cy="570503"/>
          </a:xfrm>
          <a:prstGeom prst="rect">
            <a:avLst/>
          </a:prstGeom>
        </p:spPr>
      </p:pic>
      <p:pic>
        <p:nvPicPr>
          <p:cNvPr id="27" name="Graphic 26" descr="Research">
            <a:extLst>
              <a:ext uri="{FF2B5EF4-FFF2-40B4-BE49-F238E27FC236}">
                <a16:creationId xmlns:a16="http://schemas.microsoft.com/office/drawing/2014/main" id="{04403E84-B63F-48BA-AD23-DF58841AB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8433" y="1920018"/>
            <a:ext cx="572400" cy="572400"/>
          </a:xfrm>
          <a:prstGeom prst="rect">
            <a:avLst/>
          </a:prstGeom>
        </p:spPr>
      </p:pic>
      <p:pic>
        <p:nvPicPr>
          <p:cNvPr id="28" name="Graphic 27" descr="Gears">
            <a:extLst>
              <a:ext uri="{FF2B5EF4-FFF2-40B4-BE49-F238E27FC236}">
                <a16:creationId xmlns:a16="http://schemas.microsoft.com/office/drawing/2014/main" id="{71682372-2CAA-4017-8A83-7680C833D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813" y="1920018"/>
            <a:ext cx="572400" cy="572400"/>
          </a:xfrm>
          <a:prstGeom prst="rect">
            <a:avLst/>
          </a:prstGeom>
        </p:spPr>
      </p:pic>
      <p:pic>
        <p:nvPicPr>
          <p:cNvPr id="29" name="Graphic 28" descr="Target">
            <a:extLst>
              <a:ext uri="{FF2B5EF4-FFF2-40B4-BE49-F238E27FC236}">
                <a16:creationId xmlns:a16="http://schemas.microsoft.com/office/drawing/2014/main" id="{AB199AAF-89E0-4041-975F-DC15C1965D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9041" y="1920018"/>
            <a:ext cx="572400" cy="572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1223745-C13B-4C41-B9EC-3486BA6AF8B1}"/>
              </a:ext>
            </a:extLst>
          </p:cNvPr>
          <p:cNvGrpSpPr/>
          <p:nvPr/>
        </p:nvGrpSpPr>
        <p:grpSpPr>
          <a:xfrm>
            <a:off x="2429977" y="3213275"/>
            <a:ext cx="2382608" cy="1069828"/>
            <a:chOff x="2558556" y="3434303"/>
            <a:chExt cx="2382608" cy="106982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25F3CD-8CAC-A344-BD77-AE5503035F7A}"/>
                </a:ext>
              </a:extLst>
            </p:cNvPr>
            <p:cNvSpPr txBox="1"/>
            <p:nvPr/>
          </p:nvSpPr>
          <p:spPr>
            <a:xfrm>
              <a:off x="2562948" y="3434303"/>
              <a:ext cx="111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9450" indent="-99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PT Sans"/>
                </a:rPr>
                <a:t>Institution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872D13-5837-5A4F-9341-527219D3854F}"/>
                </a:ext>
              </a:extLst>
            </p:cNvPr>
            <p:cNvSpPr txBox="1"/>
            <p:nvPr/>
          </p:nvSpPr>
          <p:spPr>
            <a:xfrm>
              <a:off x="3718807" y="3434303"/>
              <a:ext cx="12223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9450" indent="-99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PT Sans"/>
                </a:rPr>
                <a:t>Survival Time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ACC3E6-2F15-CC4A-AFB4-F7FECC3AB36C}"/>
                </a:ext>
              </a:extLst>
            </p:cNvPr>
            <p:cNvSpPr txBox="1"/>
            <p:nvPr/>
          </p:nvSpPr>
          <p:spPr>
            <a:xfrm>
              <a:off x="2558556" y="3695913"/>
              <a:ext cx="111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9450" indent="-99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PT Sans"/>
                </a:rPr>
                <a:t>ECOG Perf.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DEBAFD-0308-DC44-8CEE-EA8828B56FC8}"/>
                </a:ext>
              </a:extLst>
            </p:cNvPr>
            <p:cNvSpPr txBox="1"/>
            <p:nvPr/>
          </p:nvSpPr>
          <p:spPr>
            <a:xfrm>
              <a:off x="2558556" y="3957523"/>
              <a:ext cx="1348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9450" indent="-99450">
                <a:buFont typeface="Arial" panose="020B0604020202020204" pitchFamily="34" charset="0"/>
                <a:buChar char="•"/>
              </a:pPr>
              <a:r>
                <a:rPr lang="en-US" sz="1200" err="1">
                  <a:solidFill>
                    <a:schemeClr val="dk1"/>
                  </a:solidFill>
                  <a:latin typeface="PT Sans"/>
                </a:rPr>
                <a:t>Karnofsky</a:t>
              </a:r>
              <a:r>
                <a:rPr lang="en-US" sz="1200">
                  <a:solidFill>
                    <a:schemeClr val="dk1"/>
                  </a:solidFill>
                  <a:latin typeface="PT Sans"/>
                </a:rPr>
                <a:t> Perf.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946BC7E-E8E1-BC4A-874E-9E43D3A55D42}"/>
                </a:ext>
              </a:extLst>
            </p:cNvPr>
            <p:cNvSpPr txBox="1"/>
            <p:nvPr/>
          </p:nvSpPr>
          <p:spPr>
            <a:xfrm>
              <a:off x="3722472" y="3695913"/>
              <a:ext cx="111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9450" indent="-99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PT Sans"/>
                </a:rPr>
                <a:t>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81F000-20F8-E54F-9C18-A7534291FD23}"/>
                </a:ext>
              </a:extLst>
            </p:cNvPr>
            <p:cNvSpPr txBox="1"/>
            <p:nvPr/>
          </p:nvSpPr>
          <p:spPr>
            <a:xfrm>
              <a:off x="3722472" y="3957523"/>
              <a:ext cx="111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9450" indent="-99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PT Sans"/>
                </a:rPr>
                <a:t>Sex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A02ADD-CAF3-6E47-A696-3112D968E37A}"/>
                </a:ext>
              </a:extLst>
            </p:cNvPr>
            <p:cNvSpPr txBox="1"/>
            <p:nvPr/>
          </p:nvSpPr>
          <p:spPr>
            <a:xfrm>
              <a:off x="2558556" y="4227132"/>
              <a:ext cx="111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9450" indent="-99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PT Sans"/>
                </a:rPr>
                <a:t>Calorie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6DC1B1-DCF2-EB45-AB9A-006D80E171EE}"/>
                </a:ext>
              </a:extLst>
            </p:cNvPr>
            <p:cNvSpPr txBox="1"/>
            <p:nvPr/>
          </p:nvSpPr>
          <p:spPr>
            <a:xfrm>
              <a:off x="3726872" y="4219133"/>
              <a:ext cx="1114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9450" indent="-99450"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PT Sans"/>
                </a:rPr>
                <a:t>Weight Loss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4">
            <a:extLst>
              <a:ext uri="{FF2B5EF4-FFF2-40B4-BE49-F238E27FC236}">
                <a16:creationId xmlns:a16="http://schemas.microsoft.com/office/drawing/2014/main" id="{05268E68-F150-4DE9-9B49-73B143D75B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19432" t="335" r="21664"/>
          <a:stretch/>
        </p:blipFill>
        <p:spPr>
          <a:xfrm>
            <a:off x="469921" y="864237"/>
            <a:ext cx="1947294" cy="2013874"/>
          </a:xfrm>
          <a:prstGeom prst="rect">
            <a:avLst/>
          </a:prstGeom>
        </p:spPr>
      </p:pic>
      <p:sp>
        <p:nvSpPr>
          <p:cNvPr id="8" name="Google Shape;436;p53">
            <a:extLst>
              <a:ext uri="{FF2B5EF4-FFF2-40B4-BE49-F238E27FC236}">
                <a16:creationId xmlns:a16="http://schemas.microsoft.com/office/drawing/2014/main" id="{E6EF2FD7-5D1E-4829-9C12-6FEC957D9838}"/>
              </a:ext>
            </a:extLst>
          </p:cNvPr>
          <p:cNvSpPr/>
          <p:nvPr/>
        </p:nvSpPr>
        <p:spPr>
          <a:xfrm>
            <a:off x="1128425" y="2956638"/>
            <a:ext cx="741945" cy="267245"/>
          </a:xfrm>
          <a:custGeom>
            <a:avLst/>
            <a:gdLst/>
            <a:ahLst/>
            <a:cxnLst/>
            <a:rect l="l" t="t" r="r" b="b"/>
            <a:pathLst>
              <a:path w="47662" h="23837" extrusionOk="0">
                <a:moveTo>
                  <a:pt x="23825" y="0"/>
                </a:moveTo>
                <a:lnTo>
                  <a:pt x="0" y="23837"/>
                </a:lnTo>
                <a:lnTo>
                  <a:pt x="5394" y="23837"/>
                </a:lnTo>
                <a:lnTo>
                  <a:pt x="23825" y="5406"/>
                </a:lnTo>
                <a:lnTo>
                  <a:pt x="42268" y="23837"/>
                </a:lnTo>
                <a:lnTo>
                  <a:pt x="47661" y="23837"/>
                </a:lnTo>
                <a:lnTo>
                  <a:pt x="2382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" name="Google Shape;443;p53">
            <a:extLst>
              <a:ext uri="{FF2B5EF4-FFF2-40B4-BE49-F238E27FC236}">
                <a16:creationId xmlns:a16="http://schemas.microsoft.com/office/drawing/2014/main" id="{36AD236A-431E-46A1-AFDC-F97D579A95F5}"/>
              </a:ext>
            </a:extLst>
          </p:cNvPr>
          <p:cNvSpPr txBox="1"/>
          <p:nvPr/>
        </p:nvSpPr>
        <p:spPr>
          <a:xfrm flipH="1">
            <a:off x="691196" y="3587892"/>
            <a:ext cx="1616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Death Portion</a:t>
            </a:r>
            <a:endParaRPr sz="160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10" name="Google Shape;444;p53">
            <a:extLst>
              <a:ext uri="{FF2B5EF4-FFF2-40B4-BE49-F238E27FC236}">
                <a16:creationId xmlns:a16="http://schemas.microsoft.com/office/drawing/2014/main" id="{9BFCCF46-542F-4FEB-9539-281657CAAC95}"/>
              </a:ext>
            </a:extLst>
          </p:cNvPr>
          <p:cNvSpPr txBox="1"/>
          <p:nvPr/>
        </p:nvSpPr>
        <p:spPr>
          <a:xfrm flipH="1">
            <a:off x="691196" y="3931887"/>
            <a:ext cx="16164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228 Records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165 Death</a:t>
            </a:r>
            <a:endParaRPr sz="1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" name="Google Shape;451;p53">
            <a:extLst>
              <a:ext uri="{FF2B5EF4-FFF2-40B4-BE49-F238E27FC236}">
                <a16:creationId xmlns:a16="http://schemas.microsoft.com/office/drawing/2014/main" id="{7808FA9F-90C7-407D-BFAF-DA3E8FA8BC17}"/>
              </a:ext>
            </a:extLst>
          </p:cNvPr>
          <p:cNvSpPr txBox="1"/>
          <p:nvPr/>
        </p:nvSpPr>
        <p:spPr>
          <a:xfrm flipH="1">
            <a:off x="691196" y="4621073"/>
            <a:ext cx="16164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72%</a:t>
            </a:r>
            <a:endParaRPr sz="200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grpSp>
        <p:nvGrpSpPr>
          <p:cNvPr id="12" name="Google Shape;457;p53">
            <a:extLst>
              <a:ext uri="{FF2B5EF4-FFF2-40B4-BE49-F238E27FC236}">
                <a16:creationId xmlns:a16="http://schemas.microsoft.com/office/drawing/2014/main" id="{FE2660C0-03F0-4282-B1D0-DB7B8ABE1A0E}"/>
              </a:ext>
            </a:extLst>
          </p:cNvPr>
          <p:cNvGrpSpPr/>
          <p:nvPr/>
        </p:nvGrpSpPr>
        <p:grpSpPr>
          <a:xfrm>
            <a:off x="1316442" y="3270957"/>
            <a:ext cx="365909" cy="375541"/>
            <a:chOff x="-24338900" y="2710600"/>
            <a:chExt cx="295375" cy="295375"/>
          </a:xfrm>
        </p:grpSpPr>
        <p:sp>
          <p:nvSpPr>
            <p:cNvPr id="13" name="Google Shape;458;p53">
              <a:extLst>
                <a:ext uri="{FF2B5EF4-FFF2-40B4-BE49-F238E27FC236}">
                  <a16:creationId xmlns:a16="http://schemas.microsoft.com/office/drawing/2014/main" id="{8D0776F1-885C-4B18-A795-F2008798A1F1}"/>
                </a:ext>
              </a:extLst>
            </p:cNvPr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4" name="Google Shape;459;p53">
              <a:extLst>
                <a:ext uri="{FF2B5EF4-FFF2-40B4-BE49-F238E27FC236}">
                  <a16:creationId xmlns:a16="http://schemas.microsoft.com/office/drawing/2014/main" id="{FC7B6492-77C6-44E7-A17E-10CB8B3491FD}"/>
                </a:ext>
              </a:extLst>
            </p:cNvPr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cxnSp>
        <p:nvCxnSpPr>
          <p:cNvPr id="15" name="Google Shape;713;p64">
            <a:extLst>
              <a:ext uri="{FF2B5EF4-FFF2-40B4-BE49-F238E27FC236}">
                <a16:creationId xmlns:a16="http://schemas.microsoft.com/office/drawing/2014/main" id="{892A1C64-4B52-4C77-9E85-FD17FAF031D4}"/>
              </a:ext>
            </a:extLst>
          </p:cNvPr>
          <p:cNvCxnSpPr/>
          <p:nvPr/>
        </p:nvCxnSpPr>
        <p:spPr>
          <a:xfrm flipV="1">
            <a:off x="1477670" y="4358454"/>
            <a:ext cx="0" cy="31246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43AB8EB7-983E-5E4E-ABEE-DDDE98BF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12" y="212767"/>
            <a:ext cx="6781200" cy="572700"/>
          </a:xfrm>
        </p:spPr>
        <p:txBody>
          <a:bodyPr/>
          <a:lstStyle/>
          <a:p>
            <a:r>
              <a:rPr lang="en-US"/>
              <a:t>Descriptive Analysis</a:t>
            </a:r>
            <a:endParaRPr lang="en-KR"/>
          </a:p>
        </p:txBody>
      </p:sp>
      <p:sp>
        <p:nvSpPr>
          <p:cNvPr id="18" name="Google Shape;436;p53">
            <a:extLst>
              <a:ext uri="{FF2B5EF4-FFF2-40B4-BE49-F238E27FC236}">
                <a16:creationId xmlns:a16="http://schemas.microsoft.com/office/drawing/2014/main" id="{840D8535-741D-0642-BAD9-208ED781B5A1}"/>
              </a:ext>
            </a:extLst>
          </p:cNvPr>
          <p:cNvSpPr/>
          <p:nvPr/>
        </p:nvSpPr>
        <p:spPr>
          <a:xfrm>
            <a:off x="2916230" y="2924746"/>
            <a:ext cx="741945" cy="267245"/>
          </a:xfrm>
          <a:custGeom>
            <a:avLst/>
            <a:gdLst/>
            <a:ahLst/>
            <a:cxnLst/>
            <a:rect l="l" t="t" r="r" b="b"/>
            <a:pathLst>
              <a:path w="47662" h="23837" extrusionOk="0">
                <a:moveTo>
                  <a:pt x="23825" y="0"/>
                </a:moveTo>
                <a:lnTo>
                  <a:pt x="0" y="23837"/>
                </a:lnTo>
                <a:lnTo>
                  <a:pt x="5394" y="23837"/>
                </a:lnTo>
                <a:lnTo>
                  <a:pt x="23825" y="5406"/>
                </a:lnTo>
                <a:lnTo>
                  <a:pt x="42268" y="23837"/>
                </a:lnTo>
                <a:lnTo>
                  <a:pt x="47661" y="23837"/>
                </a:lnTo>
                <a:lnTo>
                  <a:pt x="2382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" name="Google Shape;443;p53">
            <a:extLst>
              <a:ext uri="{FF2B5EF4-FFF2-40B4-BE49-F238E27FC236}">
                <a16:creationId xmlns:a16="http://schemas.microsoft.com/office/drawing/2014/main" id="{D5948033-FFC9-FF47-878C-4AAFA8473224}"/>
              </a:ext>
            </a:extLst>
          </p:cNvPr>
          <p:cNvSpPr txBox="1"/>
          <p:nvPr/>
        </p:nvSpPr>
        <p:spPr>
          <a:xfrm flipH="1">
            <a:off x="2479001" y="3556000"/>
            <a:ext cx="1616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3254E1-2222-6743-8910-444E6E2560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09" t="4028" r="24421" b="2724"/>
          <a:stretch/>
        </p:blipFill>
        <p:spPr>
          <a:xfrm>
            <a:off x="2496315" y="874083"/>
            <a:ext cx="1712158" cy="197547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23E6E3C-654C-1C40-B28C-A2A942BD9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193" y="3289425"/>
            <a:ext cx="404083" cy="404083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4A4D90BD-1A7F-FE4A-9E41-D9F8B9F00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431" y="3247752"/>
            <a:ext cx="491597" cy="491597"/>
          </a:xfrm>
          <a:prstGeom prst="rect">
            <a:avLst/>
          </a:prstGeom>
        </p:spPr>
      </p:pic>
      <p:sp>
        <p:nvSpPr>
          <p:cNvPr id="32" name="Google Shape;451;p53">
            <a:extLst>
              <a:ext uri="{FF2B5EF4-FFF2-40B4-BE49-F238E27FC236}">
                <a16:creationId xmlns:a16="http://schemas.microsoft.com/office/drawing/2014/main" id="{E2B4EE2C-DB5F-4E4F-8780-A4A059705382}"/>
              </a:ext>
            </a:extLst>
          </p:cNvPr>
          <p:cNvSpPr txBox="1"/>
          <p:nvPr/>
        </p:nvSpPr>
        <p:spPr>
          <a:xfrm flipH="1">
            <a:off x="2512753" y="3795110"/>
            <a:ext cx="786474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39%</a:t>
            </a:r>
            <a:endParaRPr sz="200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33" name="Google Shape;451;p53">
            <a:extLst>
              <a:ext uri="{FF2B5EF4-FFF2-40B4-BE49-F238E27FC236}">
                <a16:creationId xmlns:a16="http://schemas.microsoft.com/office/drawing/2014/main" id="{FE657444-7954-E649-9389-F2A474BB820A}"/>
              </a:ext>
            </a:extLst>
          </p:cNvPr>
          <p:cNvSpPr txBox="1"/>
          <p:nvPr/>
        </p:nvSpPr>
        <p:spPr>
          <a:xfrm flipH="1">
            <a:off x="3287201" y="3800248"/>
            <a:ext cx="786474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61%</a:t>
            </a:r>
            <a:endParaRPr sz="200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89B8DD2-BC07-4646-B6D3-5E28969D0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787" y="1193591"/>
            <a:ext cx="4571999" cy="229787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D4BD0D15-39B8-184E-B31F-6B2F7F3ED4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50" t="8520"/>
          <a:stretch/>
        </p:blipFill>
        <p:spPr>
          <a:xfrm>
            <a:off x="4324629" y="4145323"/>
            <a:ext cx="4804313" cy="406626"/>
          </a:xfrm>
          <a:prstGeom prst="rect">
            <a:avLst/>
          </a:prstGeom>
        </p:spPr>
      </p:pic>
      <p:sp>
        <p:nvSpPr>
          <p:cNvPr id="24" name="圓角矩形 23">
            <a:extLst>
              <a:ext uri="{FF2B5EF4-FFF2-40B4-BE49-F238E27FC236}">
                <a16:creationId xmlns:a16="http://schemas.microsoft.com/office/drawing/2014/main" id="{E275DC4A-7F7E-A544-A6DA-3CF19CCC8B83}"/>
              </a:ext>
            </a:extLst>
          </p:cNvPr>
          <p:cNvSpPr/>
          <p:nvPr/>
        </p:nvSpPr>
        <p:spPr>
          <a:xfrm>
            <a:off x="4572000" y="3363475"/>
            <a:ext cx="551035" cy="8532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>
                <a:solidFill>
                  <a:sysClr val="windowText" lastClr="000000"/>
                </a:solidFill>
                <a:latin typeface="DM Serif Display" pitchFamily="2" charset="0"/>
              </a:rPr>
              <a:t>39 - 44</a:t>
            </a:r>
            <a:endParaRPr kumimoji="1" lang="zh-TW" altLang="en-US" sz="900">
              <a:solidFill>
                <a:sysClr val="windowText" lastClr="000000"/>
              </a:solidFill>
              <a:latin typeface="DM Serif Display" pitchFamily="2" charset="0"/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936657C8-98CD-FA4D-A61A-9C9EF7CCEA7B}"/>
              </a:ext>
            </a:extLst>
          </p:cNvPr>
          <p:cNvSpPr/>
          <p:nvPr/>
        </p:nvSpPr>
        <p:spPr>
          <a:xfrm>
            <a:off x="5079831" y="3363474"/>
            <a:ext cx="551035" cy="8532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>
                <a:solidFill>
                  <a:sysClr val="windowText" lastClr="000000"/>
                </a:solidFill>
                <a:latin typeface="DM Serif Display" pitchFamily="2" charset="0"/>
              </a:rPr>
              <a:t>45 - 49</a:t>
            </a:r>
            <a:endParaRPr kumimoji="1" lang="zh-TW" altLang="en-US" sz="900">
              <a:solidFill>
                <a:sysClr val="windowText" lastClr="000000"/>
              </a:solidFill>
              <a:latin typeface="DM Serif Display" pitchFamily="2" charset="0"/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A2083A75-9D8D-3445-9867-3E9289F6D29A}"/>
              </a:ext>
            </a:extLst>
          </p:cNvPr>
          <p:cNvSpPr/>
          <p:nvPr/>
        </p:nvSpPr>
        <p:spPr>
          <a:xfrm>
            <a:off x="5554575" y="3363473"/>
            <a:ext cx="551035" cy="8532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>
                <a:solidFill>
                  <a:sysClr val="windowText" lastClr="000000"/>
                </a:solidFill>
                <a:latin typeface="DM Serif Display" pitchFamily="2" charset="0"/>
              </a:rPr>
              <a:t>50 - 54</a:t>
            </a:r>
            <a:endParaRPr kumimoji="1" lang="zh-TW" altLang="en-US" sz="900">
              <a:solidFill>
                <a:sysClr val="windowText" lastClr="000000"/>
              </a:solidFill>
              <a:latin typeface="DM Serif Display" pitchFamily="2" charset="0"/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3E6F1205-4CD5-5945-8237-C3A07740E872}"/>
              </a:ext>
            </a:extLst>
          </p:cNvPr>
          <p:cNvSpPr/>
          <p:nvPr/>
        </p:nvSpPr>
        <p:spPr>
          <a:xfrm>
            <a:off x="6042424" y="3366014"/>
            <a:ext cx="551035" cy="8532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>
                <a:solidFill>
                  <a:sysClr val="windowText" lastClr="000000"/>
                </a:solidFill>
                <a:latin typeface="DM Serif Display" pitchFamily="2" charset="0"/>
              </a:rPr>
              <a:t>55 - 59</a:t>
            </a:r>
            <a:endParaRPr kumimoji="1" lang="zh-TW" altLang="en-US" sz="900">
              <a:solidFill>
                <a:sysClr val="windowText" lastClr="000000"/>
              </a:solidFill>
              <a:latin typeface="DM Serif Display" pitchFamily="2" charset="0"/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B90D2E9F-B0D0-FE4B-AC85-8C814BAFA00C}"/>
              </a:ext>
            </a:extLst>
          </p:cNvPr>
          <p:cNvSpPr/>
          <p:nvPr/>
        </p:nvSpPr>
        <p:spPr>
          <a:xfrm>
            <a:off x="6548698" y="3368324"/>
            <a:ext cx="551035" cy="8532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>
                <a:solidFill>
                  <a:sysClr val="windowText" lastClr="000000"/>
                </a:solidFill>
                <a:latin typeface="DM Serif Display" pitchFamily="2" charset="0"/>
              </a:rPr>
              <a:t>60 - 65</a:t>
            </a:r>
            <a:endParaRPr kumimoji="1" lang="zh-TW" altLang="en-US" sz="900">
              <a:solidFill>
                <a:sysClr val="windowText" lastClr="000000"/>
              </a:solidFill>
              <a:latin typeface="DM Serif Display" pitchFamily="2" charset="0"/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6EA5F4BC-E604-3941-96D2-35C1E1EB428E}"/>
              </a:ext>
            </a:extLst>
          </p:cNvPr>
          <p:cNvSpPr/>
          <p:nvPr/>
        </p:nvSpPr>
        <p:spPr>
          <a:xfrm>
            <a:off x="7044586" y="3363787"/>
            <a:ext cx="551035" cy="8532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>
                <a:solidFill>
                  <a:sysClr val="windowText" lastClr="000000"/>
                </a:solidFill>
                <a:latin typeface="DM Serif Display" pitchFamily="2" charset="0"/>
              </a:rPr>
              <a:t>66 - 70</a:t>
            </a:r>
            <a:endParaRPr kumimoji="1" lang="zh-TW" altLang="en-US" sz="900">
              <a:solidFill>
                <a:sysClr val="windowText" lastClr="000000"/>
              </a:solidFill>
              <a:latin typeface="DM Serif Display" pitchFamily="2" charset="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79E9E34A-FF87-2842-8230-AD9563EE7866}"/>
              </a:ext>
            </a:extLst>
          </p:cNvPr>
          <p:cNvSpPr/>
          <p:nvPr/>
        </p:nvSpPr>
        <p:spPr>
          <a:xfrm>
            <a:off x="7509843" y="3366014"/>
            <a:ext cx="551035" cy="8532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>
                <a:solidFill>
                  <a:sysClr val="windowText" lastClr="000000"/>
                </a:solidFill>
                <a:latin typeface="DM Serif Display" pitchFamily="2" charset="0"/>
              </a:rPr>
              <a:t>71 - 75</a:t>
            </a:r>
            <a:endParaRPr kumimoji="1" lang="zh-TW" altLang="en-US" sz="900">
              <a:solidFill>
                <a:sysClr val="windowText" lastClr="000000"/>
              </a:solidFill>
              <a:latin typeface="DM Serif Display" pitchFamily="2" charset="0"/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71B0279C-8992-C24F-9421-296A848A635A}"/>
              </a:ext>
            </a:extLst>
          </p:cNvPr>
          <p:cNvSpPr/>
          <p:nvPr/>
        </p:nvSpPr>
        <p:spPr>
          <a:xfrm>
            <a:off x="7983562" y="3372374"/>
            <a:ext cx="551035" cy="8532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>
                <a:solidFill>
                  <a:sysClr val="windowText" lastClr="000000"/>
                </a:solidFill>
                <a:latin typeface="DM Serif Display" pitchFamily="2" charset="0"/>
              </a:rPr>
              <a:t>76 - 80</a:t>
            </a:r>
            <a:endParaRPr kumimoji="1" lang="zh-TW" altLang="en-US" sz="900">
              <a:solidFill>
                <a:sysClr val="windowText" lastClr="000000"/>
              </a:solidFill>
              <a:latin typeface="DM Serif Display" pitchFamily="2" charset="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9D46AA7C-9F6E-D44D-A79F-7A0EE3CFBE5F}"/>
              </a:ext>
            </a:extLst>
          </p:cNvPr>
          <p:cNvSpPr/>
          <p:nvPr/>
        </p:nvSpPr>
        <p:spPr>
          <a:xfrm>
            <a:off x="8457281" y="3367606"/>
            <a:ext cx="551035" cy="85327"/>
          </a:xfrm>
          <a:prstGeom prst="round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>
                <a:solidFill>
                  <a:sysClr val="windowText" lastClr="000000"/>
                </a:solidFill>
                <a:latin typeface="DM Serif Display" pitchFamily="2" charset="0"/>
              </a:rPr>
              <a:t>80 - 85</a:t>
            </a:r>
            <a:endParaRPr kumimoji="1" lang="zh-TW" altLang="en-US" sz="900">
              <a:solidFill>
                <a:sysClr val="windowText" lastClr="000000"/>
              </a:solidFill>
              <a:latin typeface="DM Serif Display" pitchFamily="2" charset="0"/>
            </a:endParaRPr>
          </a:p>
        </p:txBody>
      </p:sp>
      <p:sp>
        <p:nvSpPr>
          <p:cNvPr id="41" name="Google Shape;436;p53">
            <a:extLst>
              <a:ext uri="{FF2B5EF4-FFF2-40B4-BE49-F238E27FC236}">
                <a16:creationId xmlns:a16="http://schemas.microsoft.com/office/drawing/2014/main" id="{C54109BF-6D48-F244-A628-90EDD50C557D}"/>
              </a:ext>
            </a:extLst>
          </p:cNvPr>
          <p:cNvSpPr/>
          <p:nvPr/>
        </p:nvSpPr>
        <p:spPr>
          <a:xfrm>
            <a:off x="6453242" y="3584077"/>
            <a:ext cx="741945" cy="267245"/>
          </a:xfrm>
          <a:custGeom>
            <a:avLst/>
            <a:gdLst/>
            <a:ahLst/>
            <a:cxnLst/>
            <a:rect l="l" t="t" r="r" b="b"/>
            <a:pathLst>
              <a:path w="47662" h="23837" extrusionOk="0">
                <a:moveTo>
                  <a:pt x="23825" y="0"/>
                </a:moveTo>
                <a:lnTo>
                  <a:pt x="0" y="23837"/>
                </a:lnTo>
                <a:lnTo>
                  <a:pt x="5394" y="23837"/>
                </a:lnTo>
                <a:lnTo>
                  <a:pt x="23825" y="5406"/>
                </a:lnTo>
                <a:lnTo>
                  <a:pt x="42268" y="23837"/>
                </a:lnTo>
                <a:lnTo>
                  <a:pt x="47661" y="23837"/>
                </a:lnTo>
                <a:lnTo>
                  <a:pt x="2382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64878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>
            <a:spLocks noGrp="1"/>
          </p:cNvSpPr>
          <p:nvPr>
            <p:ph type="title"/>
          </p:nvPr>
        </p:nvSpPr>
        <p:spPr>
          <a:xfrm>
            <a:off x="713950" y="371800"/>
            <a:ext cx="686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Questions</a:t>
            </a:r>
            <a:endParaRPr/>
          </a:p>
        </p:txBody>
      </p:sp>
      <p:sp>
        <p:nvSpPr>
          <p:cNvPr id="497" name="Google Shape;497;p56"/>
          <p:cNvSpPr txBox="1">
            <a:spLocks noGrp="1"/>
          </p:cNvSpPr>
          <p:nvPr>
            <p:ph type="subTitle" idx="1"/>
          </p:nvPr>
        </p:nvSpPr>
        <p:spPr>
          <a:xfrm>
            <a:off x="782939" y="1608914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tx1"/>
                </a:solidFill>
                <a:latin typeface="PT Sans" panose="020B0503020203020204" pitchFamily="34" charset="0"/>
              </a:rPr>
              <a:t>What variables are significant to the patient’s survival?</a:t>
            </a:r>
            <a:endParaRPr sz="1400"/>
          </a:p>
        </p:txBody>
      </p:sp>
      <p:sp>
        <p:nvSpPr>
          <p:cNvPr id="498" name="Google Shape;498;p56"/>
          <p:cNvSpPr txBox="1">
            <a:spLocks noGrp="1"/>
          </p:cNvSpPr>
          <p:nvPr>
            <p:ph type="subTitle" idx="2"/>
          </p:nvPr>
        </p:nvSpPr>
        <p:spPr>
          <a:xfrm>
            <a:off x="3441039" y="1608914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tx1"/>
                </a:solidFill>
                <a:latin typeface="PT Sans" panose="020B0503020203020204" pitchFamily="34" charset="0"/>
              </a:rPr>
              <a:t>Which gender is more affected to Lung Cancer?</a:t>
            </a:r>
          </a:p>
        </p:txBody>
      </p:sp>
      <p:sp>
        <p:nvSpPr>
          <p:cNvPr id="499" name="Google Shape;499;p56"/>
          <p:cNvSpPr txBox="1">
            <a:spLocks noGrp="1"/>
          </p:cNvSpPr>
          <p:nvPr>
            <p:ph type="subTitle" idx="3"/>
          </p:nvPr>
        </p:nvSpPr>
        <p:spPr>
          <a:xfrm>
            <a:off x="6099139" y="1608914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tx1"/>
                </a:solidFill>
                <a:latin typeface="PT Sans" panose="020B0503020203020204" pitchFamily="34" charset="0"/>
              </a:rPr>
              <a:t>Which age bracket of patients is severely prone to Lung Cancer?</a:t>
            </a:r>
          </a:p>
        </p:txBody>
      </p:sp>
      <p:sp>
        <p:nvSpPr>
          <p:cNvPr id="500" name="Google Shape;500;p56"/>
          <p:cNvSpPr txBox="1">
            <a:spLocks noGrp="1"/>
          </p:cNvSpPr>
          <p:nvPr>
            <p:ph type="subTitle" idx="4"/>
          </p:nvPr>
        </p:nvSpPr>
        <p:spPr>
          <a:xfrm>
            <a:off x="782939" y="3450364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400">
                <a:solidFill>
                  <a:schemeClr val="tx1"/>
                </a:solidFill>
                <a:latin typeface="PT Sans" panose="020B0503020203020204" pitchFamily="34" charset="0"/>
              </a:rPr>
              <a:t>How crucial is the ECOG performance score w.r.t the level of severity?</a:t>
            </a:r>
          </a:p>
        </p:txBody>
      </p:sp>
      <p:sp>
        <p:nvSpPr>
          <p:cNvPr id="501" name="Google Shape;501;p56"/>
          <p:cNvSpPr txBox="1">
            <a:spLocks noGrp="1"/>
          </p:cNvSpPr>
          <p:nvPr>
            <p:ph type="subTitle" idx="5"/>
          </p:nvPr>
        </p:nvSpPr>
        <p:spPr>
          <a:xfrm>
            <a:off x="3441039" y="3450364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400">
                <a:solidFill>
                  <a:schemeClr val="tx1"/>
                </a:solidFill>
                <a:latin typeface="PT Sans" panose="020B0503020203020204" pitchFamily="34" charset="0"/>
              </a:rPr>
              <a:t>How indicative are the </a:t>
            </a:r>
            <a:r>
              <a:rPr lang="en-US" sz="1400" err="1">
                <a:solidFill>
                  <a:schemeClr val="tx1"/>
                </a:solidFill>
                <a:latin typeface="PT Sans" panose="020B0503020203020204" pitchFamily="34" charset="0"/>
              </a:rPr>
              <a:t>Karnofsky</a:t>
            </a:r>
            <a:r>
              <a:rPr lang="en-US" sz="1400">
                <a:solidFill>
                  <a:schemeClr val="tx1"/>
                </a:solidFill>
                <a:latin typeface="PT Sans" panose="020B0503020203020204" pitchFamily="34" charset="0"/>
              </a:rPr>
              <a:t> values w.r.t the level of severity?</a:t>
            </a:r>
          </a:p>
        </p:txBody>
      </p:sp>
      <p:sp>
        <p:nvSpPr>
          <p:cNvPr id="502" name="Google Shape;502;p56"/>
          <p:cNvSpPr txBox="1">
            <a:spLocks noGrp="1"/>
          </p:cNvSpPr>
          <p:nvPr>
            <p:ph type="subTitle" idx="6"/>
          </p:nvPr>
        </p:nvSpPr>
        <p:spPr>
          <a:xfrm>
            <a:off x="6099139" y="3450364"/>
            <a:ext cx="22761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/>
              <a:t>H</a:t>
            </a:r>
            <a:r>
              <a:rPr lang="en-US" sz="1400">
                <a:solidFill>
                  <a:schemeClr val="tx1"/>
                </a:solidFill>
              </a:rPr>
              <a:t>ow is weight loss related to the level of severity?</a:t>
            </a:r>
          </a:p>
        </p:txBody>
      </p:sp>
      <p:grpSp>
        <p:nvGrpSpPr>
          <p:cNvPr id="503" name="Google Shape;503;p56"/>
          <p:cNvGrpSpPr/>
          <p:nvPr/>
        </p:nvGrpSpPr>
        <p:grpSpPr>
          <a:xfrm>
            <a:off x="4330198" y="2908814"/>
            <a:ext cx="497781" cy="496479"/>
            <a:chOff x="-24709875" y="1970225"/>
            <a:chExt cx="296175" cy="295400"/>
          </a:xfrm>
        </p:grpSpPr>
        <p:sp>
          <p:nvSpPr>
            <p:cNvPr id="504" name="Google Shape;504;p56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</a:endParaRPr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</a:endParaRPr>
            </a:p>
          </p:txBody>
        </p:sp>
      </p:grpSp>
      <p:sp>
        <p:nvSpPr>
          <p:cNvPr id="506" name="Google Shape;506;p56"/>
          <p:cNvSpPr/>
          <p:nvPr/>
        </p:nvSpPr>
        <p:spPr>
          <a:xfrm>
            <a:off x="4330198" y="1069587"/>
            <a:ext cx="497781" cy="497781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7010799" y="1072234"/>
            <a:ext cx="452781" cy="495134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</a:endParaRPr>
          </a:p>
        </p:txBody>
      </p:sp>
      <p:grpSp>
        <p:nvGrpSpPr>
          <p:cNvPr id="508" name="Google Shape;508;p56"/>
          <p:cNvGrpSpPr/>
          <p:nvPr/>
        </p:nvGrpSpPr>
        <p:grpSpPr>
          <a:xfrm>
            <a:off x="1670124" y="2937975"/>
            <a:ext cx="501731" cy="467319"/>
            <a:chOff x="-25477800" y="2357750"/>
            <a:chExt cx="298525" cy="278050"/>
          </a:xfrm>
        </p:grpSpPr>
        <p:sp>
          <p:nvSpPr>
            <p:cNvPr id="509" name="Google Shape;509;p56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</a:endParaRPr>
            </a:p>
          </p:txBody>
        </p:sp>
        <p:sp>
          <p:nvSpPr>
            <p:cNvPr id="510" name="Google Shape;510;p56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2"/>
                </a:solidFill>
              </a:endParaRPr>
            </a:p>
          </p:txBody>
        </p:sp>
      </p:grpSp>
      <p:sp>
        <p:nvSpPr>
          <p:cNvPr id="511" name="Google Shape;511;p56"/>
          <p:cNvSpPr/>
          <p:nvPr/>
        </p:nvSpPr>
        <p:spPr>
          <a:xfrm>
            <a:off x="6986975" y="2907512"/>
            <a:ext cx="500428" cy="497781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</a:endParaRPr>
          </a:p>
        </p:txBody>
      </p:sp>
      <p:sp>
        <p:nvSpPr>
          <p:cNvPr id="512" name="Google Shape;512;p56"/>
          <p:cNvSpPr/>
          <p:nvPr/>
        </p:nvSpPr>
        <p:spPr>
          <a:xfrm>
            <a:off x="1635495" y="1142188"/>
            <a:ext cx="570989" cy="425176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678213-F680-4C1C-A395-51906E46D59F}"/>
              </a:ext>
            </a:extLst>
          </p:cNvPr>
          <p:cNvSpPr txBox="1"/>
          <p:nvPr/>
        </p:nvSpPr>
        <p:spPr>
          <a:xfrm>
            <a:off x="0" y="4605043"/>
            <a:ext cx="9144000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b="1" i="1">
                <a:solidFill>
                  <a:schemeClr val="tx2"/>
                </a:solidFill>
                <a:latin typeface="PT Sans"/>
              </a:rPr>
              <a:t>Business Use Case:</a:t>
            </a:r>
            <a:r>
              <a:rPr lang="en-US" b="1">
                <a:solidFill>
                  <a:schemeClr val="tx2"/>
                </a:solidFill>
                <a:latin typeface="PT Sans"/>
              </a:rPr>
              <a:t> An assistive tool to Medical Professionals</a:t>
            </a:r>
            <a:endParaRPr lang="en-US" sz="1400" b="1">
              <a:solidFill>
                <a:schemeClr val="tx2"/>
              </a:solidFill>
              <a:latin typeface="PT Sans" panose="020B0503020203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75F842-B8D5-4342-BF0F-516F4689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/>
              <a:t>Overall Survival Rate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A95471C-A4F2-F94C-B074-1850AB5840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376" y="794617"/>
            <a:ext cx="4776913" cy="4283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C33BA3-E47E-9E4C-A968-2D2441E1F381}"/>
              </a:ext>
            </a:extLst>
          </p:cNvPr>
          <p:cNvSpPr txBox="1"/>
          <p:nvPr/>
        </p:nvSpPr>
        <p:spPr>
          <a:xfrm>
            <a:off x="5308365" y="143327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800">
                <a:solidFill>
                  <a:schemeClr val="dk1"/>
                </a:solidFill>
                <a:latin typeface="DM Serif Text"/>
              </a:rPr>
              <a:t>Survival Rate in 1st Year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203CFF-C172-A245-BB12-65FBEA50A62A}"/>
              </a:ext>
            </a:extLst>
          </p:cNvPr>
          <p:cNvSpPr txBox="1"/>
          <p:nvPr/>
        </p:nvSpPr>
        <p:spPr>
          <a:xfrm>
            <a:off x="5303555" y="2754500"/>
            <a:ext cx="280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1800">
                <a:solidFill>
                  <a:schemeClr val="dk1"/>
                </a:solidFill>
                <a:latin typeface="DM Serif Text"/>
              </a:rPr>
              <a:t>Survival Rate in 2nd Year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C1E699-D71B-514D-9EC7-2064854E0F01}"/>
              </a:ext>
            </a:extLst>
          </p:cNvPr>
          <p:cNvSpPr txBox="1"/>
          <p:nvPr/>
        </p:nvSpPr>
        <p:spPr>
          <a:xfrm>
            <a:off x="5547053" y="1741048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>
                <a:solidFill>
                  <a:schemeClr val="lt2"/>
                </a:solidFill>
                <a:latin typeface="DM Serif Text"/>
                <a:sym typeface="DM Serif Text"/>
              </a:rPr>
              <a:t>41%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C3C0FE-7BD0-FD43-833B-93FC4CD5F4D9}"/>
              </a:ext>
            </a:extLst>
          </p:cNvPr>
          <p:cNvSpPr txBox="1"/>
          <p:nvPr/>
        </p:nvSpPr>
        <p:spPr>
          <a:xfrm>
            <a:off x="5547052" y="3078459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3200" b="1">
                <a:solidFill>
                  <a:schemeClr val="lt2"/>
                </a:solidFill>
                <a:latin typeface="DM Serif Text"/>
              </a:rPr>
              <a:t>11%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EBC26-00E5-F945-B531-8551E7868781}"/>
              </a:ext>
            </a:extLst>
          </p:cNvPr>
          <p:cNvSpPr/>
          <p:nvPr/>
        </p:nvSpPr>
        <p:spPr>
          <a:xfrm>
            <a:off x="2249467" y="307251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723365-D86E-9246-9E2F-1E91D1BCAC7C}"/>
              </a:ext>
            </a:extLst>
          </p:cNvPr>
          <p:cNvSpPr/>
          <p:nvPr/>
        </p:nvSpPr>
        <p:spPr>
          <a:xfrm>
            <a:off x="3605598" y="397360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D9A22E-9214-724E-9DB7-2A990B1B2750}"/>
              </a:ext>
            </a:extLst>
          </p:cNvPr>
          <p:cNvCxnSpPr>
            <a:cxnSpLocks/>
          </p:cNvCxnSpPr>
          <p:nvPr/>
        </p:nvCxnSpPr>
        <p:spPr>
          <a:xfrm flipV="1">
            <a:off x="2295186" y="2030104"/>
            <a:ext cx="1048515" cy="104240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CEA91D-E0D0-3345-BFFE-284D0BF935E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334262" y="2033436"/>
            <a:ext cx="221279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6D8DA3-1966-CB43-8DE6-42069375D204}"/>
              </a:ext>
            </a:extLst>
          </p:cNvPr>
          <p:cNvCxnSpPr>
            <a:cxnSpLocks/>
          </p:cNvCxnSpPr>
          <p:nvPr/>
        </p:nvCxnSpPr>
        <p:spPr>
          <a:xfrm flipV="1">
            <a:off x="3651317" y="3374136"/>
            <a:ext cx="591191" cy="6061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8E91DD-9D4A-AD48-A9A1-D0D61B94595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42508" y="3370847"/>
            <a:ext cx="130454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9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8"/>
          <p:cNvSpPr/>
          <p:nvPr/>
        </p:nvSpPr>
        <p:spPr>
          <a:xfrm>
            <a:off x="225224" y="1771694"/>
            <a:ext cx="1600200" cy="1600200"/>
          </a:xfrm>
          <a:prstGeom prst="diamond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8"/>
          <p:cNvSpPr/>
          <p:nvPr/>
        </p:nvSpPr>
        <p:spPr>
          <a:xfrm>
            <a:off x="1971049" y="1771650"/>
            <a:ext cx="1600200" cy="16002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8"/>
          <p:cNvSpPr/>
          <p:nvPr/>
        </p:nvSpPr>
        <p:spPr>
          <a:xfrm>
            <a:off x="5503921" y="1750941"/>
            <a:ext cx="1600200" cy="16002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8"/>
          <p:cNvSpPr txBox="1">
            <a:spLocks noGrp="1"/>
          </p:cNvSpPr>
          <p:nvPr>
            <p:ph type="title" idx="6"/>
          </p:nvPr>
        </p:nvSpPr>
        <p:spPr>
          <a:xfrm>
            <a:off x="713950" y="371800"/>
            <a:ext cx="7086600" cy="863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variables are significant to the patient’s survival?</a:t>
            </a:r>
          </a:p>
        </p:txBody>
      </p:sp>
      <p:sp>
        <p:nvSpPr>
          <p:cNvPr id="531" name="Google Shape;531;p58"/>
          <p:cNvSpPr txBox="1">
            <a:spLocks noGrp="1"/>
          </p:cNvSpPr>
          <p:nvPr>
            <p:ph type="title" idx="2"/>
          </p:nvPr>
        </p:nvSpPr>
        <p:spPr>
          <a:xfrm>
            <a:off x="1545878" y="3450044"/>
            <a:ext cx="2361895" cy="39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title" idx="4"/>
          </p:nvPr>
        </p:nvSpPr>
        <p:spPr>
          <a:xfrm>
            <a:off x="5008112" y="3645449"/>
            <a:ext cx="2591817" cy="39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ECOG </a:t>
            </a:r>
            <a:br>
              <a:rPr lang="en"/>
            </a:br>
            <a:r>
              <a:rPr lang="en"/>
              <a:t>Performance</a:t>
            </a:r>
            <a:endParaRPr/>
          </a:p>
        </p:txBody>
      </p:sp>
      <p:sp>
        <p:nvSpPr>
          <p:cNvPr id="534" name="Google Shape;534;p58"/>
          <p:cNvSpPr txBox="1">
            <a:spLocks noGrp="1"/>
          </p:cNvSpPr>
          <p:nvPr>
            <p:ph type="title"/>
          </p:nvPr>
        </p:nvSpPr>
        <p:spPr>
          <a:xfrm>
            <a:off x="110756" y="3450044"/>
            <a:ext cx="1838700" cy="39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</a:t>
            </a:r>
            <a:endParaRPr/>
          </a:p>
        </p:txBody>
      </p:sp>
      <p:sp>
        <p:nvSpPr>
          <p:cNvPr id="25" name="Google Shape;528;p58">
            <a:extLst>
              <a:ext uri="{FF2B5EF4-FFF2-40B4-BE49-F238E27FC236}">
                <a16:creationId xmlns:a16="http://schemas.microsoft.com/office/drawing/2014/main" id="{E18DECA8-C404-E644-8672-51D10130F18E}"/>
              </a:ext>
            </a:extLst>
          </p:cNvPr>
          <p:cNvSpPr/>
          <p:nvPr/>
        </p:nvSpPr>
        <p:spPr>
          <a:xfrm>
            <a:off x="7270357" y="1748537"/>
            <a:ext cx="1600200" cy="1600200"/>
          </a:xfrm>
          <a:prstGeom prst="diamond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32;p58">
            <a:extLst>
              <a:ext uri="{FF2B5EF4-FFF2-40B4-BE49-F238E27FC236}">
                <a16:creationId xmlns:a16="http://schemas.microsoft.com/office/drawing/2014/main" id="{9706CA25-D358-434F-9F0A-C85969D459D4}"/>
              </a:ext>
            </a:extLst>
          </p:cNvPr>
          <p:cNvSpPr txBox="1">
            <a:spLocks/>
          </p:cNvSpPr>
          <p:nvPr/>
        </p:nvSpPr>
        <p:spPr>
          <a:xfrm>
            <a:off x="4991002" y="3645449"/>
            <a:ext cx="2591817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lang="en-US"/>
          </a:p>
        </p:txBody>
      </p:sp>
      <p:pic>
        <p:nvPicPr>
          <p:cNvPr id="3" name="Graphic 2" descr="Gender">
            <a:extLst>
              <a:ext uri="{FF2B5EF4-FFF2-40B4-BE49-F238E27FC236}">
                <a16:creationId xmlns:a16="http://schemas.microsoft.com/office/drawing/2014/main" id="{D83E76BF-09D4-4D2E-8649-9ECBBFE59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539" y="2197009"/>
            <a:ext cx="749570" cy="749570"/>
          </a:xfrm>
          <a:prstGeom prst="rect">
            <a:avLst/>
          </a:prstGeom>
        </p:spPr>
      </p:pic>
      <p:pic>
        <p:nvPicPr>
          <p:cNvPr id="5" name="Graphic 4" descr="Stethoscope">
            <a:extLst>
              <a:ext uri="{FF2B5EF4-FFF2-40B4-BE49-F238E27FC236}">
                <a16:creationId xmlns:a16="http://schemas.microsoft.com/office/drawing/2014/main" id="{254374E6-7616-407D-8637-351C94C75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6057" y="2179432"/>
            <a:ext cx="748800" cy="748800"/>
          </a:xfrm>
          <a:prstGeom prst="rect">
            <a:avLst/>
          </a:prstGeom>
        </p:spPr>
      </p:pic>
      <p:pic>
        <p:nvPicPr>
          <p:cNvPr id="7" name="Graphic 6" descr="Sleep">
            <a:extLst>
              <a:ext uri="{FF2B5EF4-FFF2-40B4-BE49-F238E27FC236}">
                <a16:creationId xmlns:a16="http://schemas.microsoft.com/office/drawing/2014/main" id="{69CF8064-E5D3-4A51-B275-3AC8323B4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3076" y="2176597"/>
            <a:ext cx="748800" cy="748800"/>
          </a:xfrm>
          <a:prstGeom prst="rect">
            <a:avLst/>
          </a:prstGeom>
        </p:spPr>
      </p:pic>
      <p:pic>
        <p:nvPicPr>
          <p:cNvPr id="9" name="Graphic 8" descr="Medical">
            <a:extLst>
              <a:ext uri="{FF2B5EF4-FFF2-40B4-BE49-F238E27FC236}">
                <a16:creationId xmlns:a16="http://schemas.microsoft.com/office/drawing/2014/main" id="{E561A2C1-E32E-44CC-9794-4448A192CF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37313" y="2137914"/>
            <a:ext cx="867673" cy="867673"/>
          </a:xfrm>
          <a:prstGeom prst="rect">
            <a:avLst/>
          </a:prstGeom>
        </p:spPr>
      </p:pic>
      <p:sp>
        <p:nvSpPr>
          <p:cNvPr id="37" name="Google Shape;527;p58">
            <a:extLst>
              <a:ext uri="{FF2B5EF4-FFF2-40B4-BE49-F238E27FC236}">
                <a16:creationId xmlns:a16="http://schemas.microsoft.com/office/drawing/2014/main" id="{619BCC3E-DFD9-4EF1-A059-E224DB3B35DA}"/>
              </a:ext>
            </a:extLst>
          </p:cNvPr>
          <p:cNvSpPr/>
          <p:nvPr/>
        </p:nvSpPr>
        <p:spPr>
          <a:xfrm>
            <a:off x="3737485" y="1750941"/>
            <a:ext cx="1600200" cy="1600200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31;p58">
            <a:extLst>
              <a:ext uri="{FF2B5EF4-FFF2-40B4-BE49-F238E27FC236}">
                <a16:creationId xmlns:a16="http://schemas.microsoft.com/office/drawing/2014/main" id="{BC8F7DFA-1256-4A50-B633-44B84CE1BCBA}"/>
              </a:ext>
            </a:extLst>
          </p:cNvPr>
          <p:cNvSpPr txBox="1">
            <a:spLocks/>
          </p:cNvSpPr>
          <p:nvPr/>
        </p:nvSpPr>
        <p:spPr>
          <a:xfrm>
            <a:off x="6928241" y="3447641"/>
            <a:ext cx="2361895" cy="59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err="1"/>
              <a:t>Karnofsky</a:t>
            </a:r>
            <a:r>
              <a:rPr lang="en-US"/>
              <a:t> </a:t>
            </a:r>
            <a:br>
              <a:rPr lang="en-US"/>
            </a:br>
            <a:r>
              <a:rPr lang="en-US"/>
              <a:t>Performance</a:t>
            </a:r>
          </a:p>
        </p:txBody>
      </p:sp>
      <p:pic>
        <p:nvPicPr>
          <p:cNvPr id="4" name="Graphic 3" descr="Weight Loss with solid fill">
            <a:extLst>
              <a:ext uri="{FF2B5EF4-FFF2-40B4-BE49-F238E27FC236}">
                <a16:creationId xmlns:a16="http://schemas.microsoft.com/office/drawing/2014/main" id="{A04B2C0A-15A7-42F6-BD1D-54392DD56D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80385" y="2093841"/>
            <a:ext cx="914400" cy="914400"/>
          </a:xfrm>
          <a:prstGeom prst="rect">
            <a:avLst/>
          </a:prstGeom>
        </p:spPr>
      </p:pic>
      <p:sp>
        <p:nvSpPr>
          <p:cNvPr id="18" name="Google Shape;531;p58">
            <a:extLst>
              <a:ext uri="{FF2B5EF4-FFF2-40B4-BE49-F238E27FC236}">
                <a16:creationId xmlns:a16="http://schemas.microsoft.com/office/drawing/2014/main" id="{01204D56-B518-4F0B-8263-0B55074A21F8}"/>
              </a:ext>
            </a:extLst>
          </p:cNvPr>
          <p:cNvSpPr txBox="1">
            <a:spLocks/>
          </p:cNvSpPr>
          <p:nvPr/>
        </p:nvSpPr>
        <p:spPr>
          <a:xfrm>
            <a:off x="3356637" y="3518100"/>
            <a:ext cx="2361895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/>
              <a:t>Weight Loss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DF9AC6C-964A-4906-9537-7E443A16A0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1168606"/>
                  </p:ext>
                </p:extLst>
              </p:nvPr>
            </p:nvGraphicFramePr>
            <p:xfrm>
              <a:off x="151032" y="4492739"/>
              <a:ext cx="399405" cy="399405"/>
            </p:xfrm>
            <a:graphic>
              <a:graphicData uri="http://schemas.microsoft.com/office/powerpoint/2016/slidezoom">
                <pslz:sldZm>
                  <pslz:sldZmObj sldId="335" cId="1241710933">
                    <pslz:zmPr id="{CCB946F1-4355-435B-9D27-1F7967277007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96DAC541-7B7A-43D3-8B79-37D633B846F1}">
                              <asvg:svgBlip xmlns:asvg="http://schemas.microsoft.com/office/drawing/2016/SVG/main" r:embed="rId14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9405" cy="3994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DF9AC6C-964A-4906-9537-7E443A16A0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51032" y="4492739"/>
                <a:ext cx="399405" cy="3994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2" name="Google Shape;531;p58">
            <a:extLst>
              <a:ext uri="{FF2B5EF4-FFF2-40B4-BE49-F238E27FC236}">
                <a16:creationId xmlns:a16="http://schemas.microsoft.com/office/drawing/2014/main" id="{0F9DCC2E-1DDA-408D-96B5-F9892E3731D3}"/>
              </a:ext>
            </a:extLst>
          </p:cNvPr>
          <p:cNvSpPr txBox="1">
            <a:spLocks/>
          </p:cNvSpPr>
          <p:nvPr/>
        </p:nvSpPr>
        <p:spPr>
          <a:xfrm>
            <a:off x="130894" y="4964189"/>
            <a:ext cx="839086" cy="11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erif Text"/>
              <a:buNone/>
              <a:defRPr sz="2000" b="1" i="0" u="none" strike="noStrike" cap="none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algn="l"/>
            <a:r>
              <a:rPr lang="en-IN" sz="1100" b="0"/>
              <a:t>Cox Model</a:t>
            </a:r>
          </a:p>
        </p:txBody>
      </p:sp>
    </p:spTree>
    <p:extLst>
      <p:ext uri="{BB962C8B-B14F-4D97-AF65-F5344CB8AC3E}">
        <p14:creationId xmlns:p14="http://schemas.microsoft.com/office/powerpoint/2010/main" val="220351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60" title="Chart">
            <a:hlinkClick r:id="rId3"/>
          </p:cNvPr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rot="10800000" flipH="1">
            <a:off x="1104742" y="2791981"/>
            <a:ext cx="1828800" cy="170688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0"/>
          <p:cNvSpPr txBox="1">
            <a:spLocks noGrp="1"/>
          </p:cNvSpPr>
          <p:nvPr>
            <p:ph type="title"/>
          </p:nvPr>
        </p:nvSpPr>
        <p:spPr>
          <a:xfrm>
            <a:off x="713950" y="371800"/>
            <a:ext cx="67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Gender Is More Affected?</a:t>
            </a:r>
            <a:endParaRPr/>
          </a:p>
        </p:txBody>
      </p:sp>
      <p:sp>
        <p:nvSpPr>
          <p:cNvPr id="622" name="Google Shape;622;p60"/>
          <p:cNvSpPr txBox="1"/>
          <p:nvPr/>
        </p:nvSpPr>
        <p:spPr>
          <a:xfrm flipH="1">
            <a:off x="1210941" y="1573011"/>
            <a:ext cx="16164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Female</a:t>
            </a:r>
            <a:endParaRPr sz="2000">
              <a:solidFill>
                <a:schemeClr val="dk1"/>
              </a:solidFill>
              <a:latin typeface="DM Serif Text"/>
              <a:ea typeface="DM Serif Text"/>
              <a:cs typeface="DM Serif Text"/>
              <a:sym typeface="DM Serif Text"/>
            </a:endParaRPr>
          </a:p>
        </p:txBody>
      </p:sp>
      <p:sp>
        <p:nvSpPr>
          <p:cNvPr id="623" name="Google Shape;623;p60"/>
          <p:cNvSpPr txBox="1"/>
          <p:nvPr/>
        </p:nvSpPr>
        <p:spPr>
          <a:xfrm flipH="1">
            <a:off x="1210941" y="1860750"/>
            <a:ext cx="16164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45% Less risk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than male</a:t>
            </a:r>
          </a:p>
        </p:txBody>
      </p:sp>
      <p:sp>
        <p:nvSpPr>
          <p:cNvPr id="624" name="Google Shape;624;p60"/>
          <p:cNvSpPr/>
          <p:nvPr/>
        </p:nvSpPr>
        <p:spPr>
          <a:xfrm>
            <a:off x="1409542" y="3042171"/>
            <a:ext cx="1219200" cy="1219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rPr>
              <a:t>45%</a:t>
            </a:r>
            <a:endParaRPr sz="1900"/>
          </a:p>
        </p:txBody>
      </p:sp>
      <p:cxnSp>
        <p:nvCxnSpPr>
          <p:cNvPr id="628" name="Google Shape;628;p60"/>
          <p:cNvCxnSpPr/>
          <p:nvPr/>
        </p:nvCxnSpPr>
        <p:spPr>
          <a:xfrm rot="10800000">
            <a:off x="2019142" y="2489261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623;p60">
            <a:extLst>
              <a:ext uri="{FF2B5EF4-FFF2-40B4-BE49-F238E27FC236}">
                <a16:creationId xmlns:a16="http://schemas.microsoft.com/office/drawing/2014/main" id="{5410E5AE-DFA9-F24F-9826-77F9DDDFDB7A}"/>
              </a:ext>
            </a:extLst>
          </p:cNvPr>
          <p:cNvSpPr txBox="1"/>
          <p:nvPr/>
        </p:nvSpPr>
        <p:spPr>
          <a:xfrm flipH="1">
            <a:off x="9273420" y="2933043"/>
            <a:ext cx="538933" cy="12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100" b="1">
              <a:solidFill>
                <a:srgbClr val="C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" name="Google Shape;623;p60">
            <a:extLst>
              <a:ext uri="{FF2B5EF4-FFF2-40B4-BE49-F238E27FC236}">
                <a16:creationId xmlns:a16="http://schemas.microsoft.com/office/drawing/2014/main" id="{1570F2F7-3E1E-254B-9113-FF6FA5BE05C1}"/>
              </a:ext>
            </a:extLst>
          </p:cNvPr>
          <p:cNvSpPr txBox="1"/>
          <p:nvPr/>
        </p:nvSpPr>
        <p:spPr>
          <a:xfrm flipH="1">
            <a:off x="9273420" y="2622601"/>
            <a:ext cx="538933" cy="12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100" b="1">
              <a:solidFill>
                <a:srgbClr val="00B05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D24EB-0040-4364-90B9-D8F05DD8AA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2141" y="896217"/>
            <a:ext cx="5486125" cy="4073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791D9-4E9E-4452-AEE8-E89FC02DD8B4}"/>
              </a:ext>
            </a:extLst>
          </p:cNvPr>
          <p:cNvSpPr txBox="1"/>
          <p:nvPr/>
        </p:nvSpPr>
        <p:spPr>
          <a:xfrm>
            <a:off x="5581131" y="3562275"/>
            <a:ext cx="654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C00000"/>
                </a:solidFill>
              </a:rPr>
              <a:t>Male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A83E5-E02E-AB46-87E8-858D994B32B0}"/>
              </a:ext>
            </a:extLst>
          </p:cNvPr>
          <p:cNvSpPr txBox="1"/>
          <p:nvPr/>
        </p:nvSpPr>
        <p:spPr>
          <a:xfrm>
            <a:off x="5942669" y="3264006"/>
            <a:ext cx="654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rgbClr val="00B050"/>
                </a:solidFill>
              </a:rPr>
              <a:t>Female</a:t>
            </a:r>
          </a:p>
        </p:txBody>
      </p:sp>
      <p:sp>
        <p:nvSpPr>
          <p:cNvPr id="13" name="Arrow: Up 8">
            <a:extLst>
              <a:ext uri="{FF2B5EF4-FFF2-40B4-BE49-F238E27FC236}">
                <a16:creationId xmlns:a16="http://schemas.microsoft.com/office/drawing/2014/main" id="{A2159E63-1832-654F-B567-86504B080BB4}"/>
              </a:ext>
            </a:extLst>
          </p:cNvPr>
          <p:cNvSpPr/>
          <p:nvPr/>
        </p:nvSpPr>
        <p:spPr>
          <a:xfrm rot="10800000">
            <a:off x="2342552" y="3486814"/>
            <a:ext cx="194982" cy="342900"/>
          </a:xfrm>
          <a:prstGeom prst="upArrow">
            <a:avLst/>
          </a:prstGeom>
          <a:solidFill>
            <a:schemeClr val="accent3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B50F98-C7E3-4043-B426-4F920A330D27}"/>
              </a:ext>
            </a:extLst>
          </p:cNvPr>
          <p:cNvSpPr/>
          <p:nvPr/>
        </p:nvSpPr>
        <p:spPr>
          <a:xfrm>
            <a:off x="5322414" y="266420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131011-A79E-6E47-8DD6-89CB032B0960}"/>
              </a:ext>
            </a:extLst>
          </p:cNvPr>
          <p:cNvSpPr/>
          <p:nvPr/>
        </p:nvSpPr>
        <p:spPr>
          <a:xfrm>
            <a:off x="5322414" y="320620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719ADC-C547-D941-A7F0-BC40C3C390C6}"/>
              </a:ext>
            </a:extLst>
          </p:cNvPr>
          <p:cNvSpPr/>
          <p:nvPr/>
        </p:nvSpPr>
        <p:spPr>
          <a:xfrm>
            <a:off x="6900742" y="362256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637C9D-4B9A-0649-A04B-8CA51E4858E9}"/>
              </a:ext>
            </a:extLst>
          </p:cNvPr>
          <p:cNvSpPr/>
          <p:nvPr/>
        </p:nvSpPr>
        <p:spPr>
          <a:xfrm>
            <a:off x="6897670" y="396546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814A2-130F-0D4B-A8AB-8A1A26113B45}"/>
              </a:ext>
            </a:extLst>
          </p:cNvPr>
          <p:cNvSpPr txBox="1"/>
          <p:nvPr/>
        </p:nvSpPr>
        <p:spPr>
          <a:xfrm>
            <a:off x="5404206" y="2166095"/>
            <a:ext cx="10769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tx1"/>
                </a:solidFill>
                <a:latin typeface="PT Sans"/>
              </a:rPr>
              <a:t>Year 1</a:t>
            </a:r>
          </a:p>
          <a:p>
            <a:r>
              <a:rPr lang="en-US" sz="900">
                <a:solidFill>
                  <a:schemeClr val="tx1"/>
                </a:solidFill>
                <a:latin typeface="PT Sans"/>
              </a:rPr>
              <a:t>Female: 52.7% </a:t>
            </a:r>
          </a:p>
          <a:p>
            <a:r>
              <a:rPr lang="en-US" sz="900">
                <a:solidFill>
                  <a:schemeClr val="tx1"/>
                </a:solidFill>
                <a:latin typeface="PT Sans"/>
              </a:rPr>
              <a:t>Male: 33.6%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E2208F-01D9-0F45-A666-CC8D32FE9FFF}"/>
              </a:ext>
            </a:extLst>
          </p:cNvPr>
          <p:cNvSpPr txBox="1"/>
          <p:nvPr/>
        </p:nvSpPr>
        <p:spPr>
          <a:xfrm>
            <a:off x="7118936" y="3251923"/>
            <a:ext cx="10769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tx1"/>
                </a:solidFill>
                <a:latin typeface="PT Sans"/>
              </a:rPr>
              <a:t>Year 2</a:t>
            </a:r>
          </a:p>
          <a:p>
            <a:r>
              <a:rPr lang="en-US" sz="900">
                <a:solidFill>
                  <a:schemeClr val="tx1"/>
                </a:solidFill>
                <a:latin typeface="PT Sans"/>
              </a:rPr>
              <a:t>Female: 15.6%</a:t>
            </a:r>
          </a:p>
          <a:p>
            <a:r>
              <a:rPr lang="en-US" sz="900">
                <a:solidFill>
                  <a:schemeClr val="tx1"/>
                </a:solidFill>
                <a:latin typeface="PT Sans"/>
              </a:rPr>
              <a:t>Male: 7.3%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7B687D-741C-9241-8895-45E1A8956B33}"/>
              </a:ext>
            </a:extLst>
          </p:cNvPr>
          <p:cNvSpPr/>
          <p:nvPr/>
        </p:nvSpPr>
        <p:spPr>
          <a:xfrm>
            <a:off x="5245531" y="2420010"/>
            <a:ext cx="215291" cy="50783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C7D338-84F1-B145-8ED9-4C242A9C20C6}"/>
              </a:ext>
            </a:extLst>
          </p:cNvPr>
          <p:cNvSpPr/>
          <p:nvPr/>
        </p:nvSpPr>
        <p:spPr>
          <a:xfrm>
            <a:off x="6484856" y="3211802"/>
            <a:ext cx="634080" cy="753667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4384B2C-A8E0-0041-948B-D7CFD31C2260}"/>
              </a:ext>
            </a:extLst>
          </p:cNvPr>
          <p:cNvCxnSpPr>
            <a:cxnSpLocks/>
            <a:stCxn id="6" idx="0"/>
            <a:endCxn id="11" idx="1"/>
          </p:cNvCxnSpPr>
          <p:nvPr/>
        </p:nvCxnSpPr>
        <p:spPr>
          <a:xfrm rot="5400000" flipH="1" flipV="1">
            <a:off x="5174187" y="2058484"/>
            <a:ext cx="540516" cy="18253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DDBEE45-00CB-8444-9EF5-26BF67C3DE3B}"/>
              </a:ext>
            </a:extLst>
          </p:cNvPr>
          <p:cNvSpPr txBox="1"/>
          <p:nvPr/>
        </p:nvSpPr>
        <p:spPr>
          <a:xfrm>
            <a:off x="5535713" y="1764078"/>
            <a:ext cx="14076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900">
                <a:solidFill>
                  <a:schemeClr val="tx1"/>
                </a:solidFill>
                <a:latin typeface="PT Sans"/>
              </a:rPr>
              <a:t>Last 1.5 mo. </a:t>
            </a:r>
            <a:r>
              <a:rPr lang="en-US" sz="900">
                <a:solidFill>
                  <a:schemeClr val="tx1"/>
                </a:solidFill>
                <a:latin typeface="PT Sans"/>
              </a:rPr>
              <a:t>o</a:t>
            </a:r>
            <a:r>
              <a:rPr lang="en-KR" sz="900">
                <a:solidFill>
                  <a:schemeClr val="tx1"/>
                </a:solidFill>
                <a:latin typeface="PT Sans"/>
              </a:rPr>
              <a:t>f 1st Year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4835876-0F42-C047-A089-71711FA28130}"/>
              </a:ext>
            </a:extLst>
          </p:cNvPr>
          <p:cNvCxnSpPr>
            <a:cxnSpLocks/>
            <a:stCxn id="23" idx="0"/>
            <a:endCxn id="38" idx="1"/>
          </p:cNvCxnSpPr>
          <p:nvPr/>
        </p:nvCxnSpPr>
        <p:spPr>
          <a:xfrm rot="5400000" flipH="1" flipV="1">
            <a:off x="6718689" y="3009963"/>
            <a:ext cx="285047" cy="11863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8923E0B-8568-A84C-B3D4-C3101673F189}"/>
              </a:ext>
            </a:extLst>
          </p:cNvPr>
          <p:cNvSpPr txBox="1"/>
          <p:nvPr/>
        </p:nvSpPr>
        <p:spPr>
          <a:xfrm>
            <a:off x="6920529" y="2811339"/>
            <a:ext cx="14076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900">
                <a:solidFill>
                  <a:schemeClr val="tx1"/>
                </a:solidFill>
                <a:latin typeface="PT Sans"/>
              </a:rPr>
              <a:t>Last 3 mo. </a:t>
            </a:r>
            <a:r>
              <a:rPr lang="en-US" sz="900">
                <a:solidFill>
                  <a:schemeClr val="tx1"/>
                </a:solidFill>
                <a:latin typeface="PT Sans"/>
              </a:rPr>
              <a:t>o</a:t>
            </a:r>
            <a:r>
              <a:rPr lang="en-KR" sz="900">
                <a:solidFill>
                  <a:schemeClr val="tx1"/>
                </a:solidFill>
                <a:latin typeface="PT Sans"/>
              </a:rPr>
              <a:t>f 2nd Year</a:t>
            </a:r>
          </a:p>
        </p:txBody>
      </p:sp>
    </p:spTree>
    <p:extLst>
      <p:ext uri="{BB962C8B-B14F-4D97-AF65-F5344CB8AC3E}">
        <p14:creationId xmlns:p14="http://schemas.microsoft.com/office/powerpoint/2010/main" val="352618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11" grpId="0"/>
      <p:bldP spid="38" grpId="0"/>
    </p:bldLst>
  </p:timing>
</p:sld>
</file>

<file path=ppt/theme/theme1.xml><?xml version="1.0" encoding="utf-8"?>
<a:theme xmlns:a="http://schemas.openxmlformats.org/drawingml/2006/main" name="Private Health Center by Slidesgo">
  <a:themeElements>
    <a:clrScheme name="Simple Light">
      <a:dk1>
        <a:srgbClr val="162232"/>
      </a:dk1>
      <a:lt1>
        <a:srgbClr val="FFFFFF"/>
      </a:lt1>
      <a:dk2>
        <a:srgbClr val="859EBE"/>
      </a:dk2>
      <a:lt2>
        <a:srgbClr val="978350"/>
      </a:lt2>
      <a:accent1>
        <a:srgbClr val="C7C7C7"/>
      </a:accent1>
      <a:accent2>
        <a:srgbClr val="859EBE"/>
      </a:accent2>
      <a:accent3>
        <a:srgbClr val="162232"/>
      </a:accent3>
      <a:accent4>
        <a:srgbClr val="978350"/>
      </a:accent4>
      <a:accent5>
        <a:srgbClr val="C7C7C7"/>
      </a:accent5>
      <a:accent6>
        <a:srgbClr val="859EBE"/>
      </a:accent6>
      <a:hlink>
        <a:srgbClr val="162232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872</Words>
  <Application>Microsoft Office PowerPoint</Application>
  <PresentationFormat>On-screen Show (16:9)</PresentationFormat>
  <Paragraphs>181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DM Serif Display</vt:lpstr>
      <vt:lpstr>Bahnschrift SemiBold Condensed</vt:lpstr>
      <vt:lpstr>DM Serif Text</vt:lpstr>
      <vt:lpstr>Muli</vt:lpstr>
      <vt:lpstr>PT Sans</vt:lpstr>
      <vt:lpstr>Arial</vt:lpstr>
      <vt:lpstr>Calibri</vt:lpstr>
      <vt:lpstr>Private Health Center by Slidesgo</vt:lpstr>
      <vt:lpstr>Lung Cancer Survival Analysis</vt:lpstr>
      <vt:lpstr>Team 4 – Section 3 </vt:lpstr>
      <vt:lpstr>01</vt:lpstr>
      <vt:lpstr>Lung Cancer Data</vt:lpstr>
      <vt:lpstr>Descriptive Analysis</vt:lpstr>
      <vt:lpstr>Business Questions</vt:lpstr>
      <vt:lpstr>Overall Survival Rate</vt:lpstr>
      <vt:lpstr>What variables are significant to the patient’s survival?</vt:lpstr>
      <vt:lpstr>What Gender Is More Affected?</vt:lpstr>
      <vt:lpstr>Which age bracket of patients is prone to Lung Cancer?</vt:lpstr>
      <vt:lpstr>Standard</vt:lpstr>
      <vt:lpstr>Survival Analysis by ECOG Scale</vt:lpstr>
      <vt:lpstr>How crucial is the ECOG performance score w.r.t the level of severity?</vt:lpstr>
      <vt:lpstr>What does the Physician’s prognosis score indicate?</vt:lpstr>
      <vt:lpstr>What does the Patient’s prognosis score indicate?</vt:lpstr>
      <vt:lpstr>But what if there are differences in prognosis?</vt:lpstr>
      <vt:lpstr>Recommendations</vt:lpstr>
      <vt:lpstr>Thank You</vt:lpstr>
      <vt:lpstr>Cox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MGMT 672</dc:title>
  <dc:creator>Zainab Aljaroudi</dc:creator>
  <cp:lastModifiedBy>Kalra, Mansha</cp:lastModifiedBy>
  <cp:revision>3</cp:revision>
  <dcterms:modified xsi:type="dcterms:W3CDTF">2022-02-22T00:37:18Z</dcterms:modified>
</cp:coreProperties>
</file>